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5"/>
  </p:notesMasterIdLst>
  <p:sldIdLst>
    <p:sldId id="256" r:id="rId5"/>
    <p:sldId id="490" r:id="rId6"/>
    <p:sldId id="491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/>
  <p:notesSz cx="6858000" cy="9144000"/>
  <p:embeddedFontLst>
    <p:embeddedFont>
      <p:font typeface="Inter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775E36-C4E2-18C2-62B8-D61D37E2F29C}" v="3" dt="2026-10-20T15:56:22.862"/>
    <p1510:client id="{967EF1AF-609B-D05C-AD23-69D8A7925339}" v="770" dt="2026-10-20T14:49:07.898"/>
    <p1510:client id="{F00D6AFD-EBA2-EFAF-91C4-DBE375463203}" v="27" dt="2026-10-20T17:33:28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2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ha Hossam Zein" userId="S::noha.hossam@ismiletechnologies.com::66710e29-94a0-4385-a73e-25675f7c12bc" providerId="AD" clId="Web-{967EF1AF-609B-D05C-AD23-69D8A7925339}"/>
    <pc:docChg chg="addSld modSld">
      <pc:chgData name="Noha Hossam Zein" userId="S::noha.hossam@ismiletechnologies.com::66710e29-94a0-4385-a73e-25675f7c12bc" providerId="AD" clId="Web-{967EF1AF-609B-D05C-AD23-69D8A7925339}" dt="2026-10-20T14:49:07.898" v="729"/>
      <pc:docMkLst>
        <pc:docMk/>
      </pc:docMkLst>
      <pc:sldChg chg="addSp delSp modSp">
        <pc:chgData name="Noha Hossam Zein" userId="S::noha.hossam@ismiletechnologies.com::66710e29-94a0-4385-a73e-25675f7c12bc" providerId="AD" clId="Web-{967EF1AF-609B-D05C-AD23-69D8A7925339}" dt="2026-10-20T14:45:07.345" v="674" actId="1076"/>
        <pc:sldMkLst>
          <pc:docMk/>
          <pc:sldMk cId="0" sldId="256"/>
        </pc:sldMkLst>
        <pc:spChg chg="add del">
          <ac:chgData name="Noha Hossam Zein" userId="S::noha.hossam@ismiletechnologies.com::66710e29-94a0-4385-a73e-25675f7c12bc" providerId="AD" clId="Web-{967EF1AF-609B-D05C-AD23-69D8A7925339}" dt="2026-10-20T14:44:42.703" v="664"/>
          <ac:spMkLst>
            <pc:docMk/>
            <pc:sldMk cId="0" sldId="256"/>
            <ac:spMk id="2" creationId="{CC2334A8-767A-8528-0D4A-5169F8AA5978}"/>
          </ac:spMkLst>
        </pc:spChg>
        <pc:spChg chg="add del">
          <ac:chgData name="Noha Hossam Zein" userId="S::noha.hossam@ismiletechnologies.com::66710e29-94a0-4385-a73e-25675f7c12bc" providerId="AD" clId="Web-{967EF1AF-609B-D05C-AD23-69D8A7925339}" dt="2026-10-20T14:44:44.469" v="665"/>
          <ac:spMkLst>
            <pc:docMk/>
            <pc:sldMk cId="0" sldId="256"/>
            <ac:spMk id="3" creationId="{6897BFE7-4604-68FB-0C20-3EF42E04EBA8}"/>
          </ac:spMkLst>
        </pc:spChg>
        <pc:spChg chg="add del mod">
          <ac:chgData name="Noha Hossam Zein" userId="S::noha.hossam@ismiletechnologies.com::66710e29-94a0-4385-a73e-25675f7c12bc" providerId="AD" clId="Web-{967EF1AF-609B-D05C-AD23-69D8A7925339}" dt="2026-10-20T14:44:56.079" v="671"/>
          <ac:spMkLst>
            <pc:docMk/>
            <pc:sldMk cId="0" sldId="256"/>
            <ac:spMk id="4" creationId="{913053EE-3BC3-3FEC-FC6F-322C9EA40108}"/>
          </ac:spMkLst>
        </pc:spChg>
        <pc:spChg chg="add mod">
          <ac:chgData name="Noha Hossam Zein" userId="S::noha.hossam@ismiletechnologies.com::66710e29-94a0-4385-a73e-25675f7c12bc" providerId="AD" clId="Web-{967EF1AF-609B-D05C-AD23-69D8A7925339}" dt="2026-10-20T14:45:07.251" v="672" actId="1076"/>
          <ac:spMkLst>
            <pc:docMk/>
            <pc:sldMk cId="0" sldId="256"/>
            <ac:spMk id="5" creationId="{6897BFE7-4604-68FB-0C20-3EF42E04EBA8}"/>
          </ac:spMkLst>
        </pc:spChg>
        <pc:picChg chg="add mod">
          <ac:chgData name="Noha Hossam Zein" userId="S::noha.hossam@ismiletechnologies.com::66710e29-94a0-4385-a73e-25675f7c12bc" providerId="AD" clId="Web-{967EF1AF-609B-D05C-AD23-69D8A7925339}" dt="2026-10-20T14:45:07.298" v="673" actId="1076"/>
          <ac:picMkLst>
            <pc:docMk/>
            <pc:sldMk cId="0" sldId="256"/>
            <ac:picMk id="6" creationId="{40EA386C-57BB-599B-D925-D3D200FF5045}"/>
          </ac:picMkLst>
        </pc:picChg>
        <pc:picChg chg="add mod">
          <ac:chgData name="Noha Hossam Zein" userId="S::noha.hossam@ismiletechnologies.com::66710e29-94a0-4385-a73e-25675f7c12bc" providerId="AD" clId="Web-{967EF1AF-609B-D05C-AD23-69D8A7925339}" dt="2026-10-20T14:45:07.345" v="674" actId="1076"/>
          <ac:picMkLst>
            <pc:docMk/>
            <pc:sldMk cId="0" sldId="256"/>
            <ac:picMk id="7" creationId="{1F99176E-8A98-0755-3281-A73FD9F69C34}"/>
          </ac:picMkLst>
        </pc:picChg>
      </pc:sldChg>
      <pc:sldChg chg="addSp delSp modSp">
        <pc:chgData name="Noha Hossam Zein" userId="S::noha.hossam@ismiletechnologies.com::66710e29-94a0-4385-a73e-25675f7c12bc" providerId="AD" clId="Web-{967EF1AF-609B-D05C-AD23-69D8A7925339}" dt="2026-10-20T14:34:24.359" v="611" actId="1076"/>
        <pc:sldMkLst>
          <pc:docMk/>
          <pc:sldMk cId="0" sldId="257"/>
        </pc:sldMkLst>
        <pc:spChg chg="mod">
          <ac:chgData name="Noha Hossam Zein" userId="S::noha.hossam@ismiletechnologies.com::66710e29-94a0-4385-a73e-25675f7c12bc" providerId="AD" clId="Web-{967EF1AF-609B-D05C-AD23-69D8A7925339}" dt="2026-10-20T14:34:21.640" v="588" actId="1076"/>
          <ac:spMkLst>
            <pc:docMk/>
            <pc:sldMk cId="0" sldId="257"/>
            <ac:spMk id="9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1.780" v="589" actId="1076"/>
          <ac:spMkLst>
            <pc:docMk/>
            <pc:sldMk cId="0" sldId="257"/>
            <ac:spMk id="10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1.937" v="590" actId="1076"/>
          <ac:spMkLst>
            <pc:docMk/>
            <pc:sldMk cId="0" sldId="257"/>
            <ac:spMk id="101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67EF1AF-609B-D05C-AD23-69D8A7925339}" dt="2026-10-20T14:33:00.231" v="470"/>
          <ac:spMkLst>
            <pc:docMk/>
            <pc:sldMk cId="0" sldId="257"/>
            <ac:spMk id="102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67EF1AF-609B-D05C-AD23-69D8A7925339}" dt="2026-10-20T14:32:58.544" v="469"/>
          <ac:spMkLst>
            <pc:docMk/>
            <pc:sldMk cId="0" sldId="257"/>
            <ac:spMk id="103" creationId="{00000000-0000-0000-0000-000000000000}"/>
          </ac:spMkLst>
        </pc:spChg>
        <pc:spChg chg="add del mod">
          <ac:chgData name="Noha Hossam Zein" userId="S::noha.hossam@ismiletechnologies.com::66710e29-94a0-4385-a73e-25675f7c12bc" providerId="AD" clId="Web-{967EF1AF-609B-D05C-AD23-69D8A7925339}" dt="2026-10-20T14:34:22.124" v="591" actId="1076"/>
          <ac:spMkLst>
            <pc:docMk/>
            <pc:sldMk cId="0" sldId="257"/>
            <ac:spMk id="10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2.234" v="592" actId="1076"/>
          <ac:spMkLst>
            <pc:docMk/>
            <pc:sldMk cId="0" sldId="257"/>
            <ac:spMk id="10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2.343" v="593" actId="1076"/>
          <ac:spMkLst>
            <pc:docMk/>
            <pc:sldMk cId="0" sldId="257"/>
            <ac:spMk id="106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67EF1AF-609B-D05C-AD23-69D8A7925339}" dt="2026-10-20T14:32:55.888" v="468"/>
          <ac:spMkLst>
            <pc:docMk/>
            <pc:sldMk cId="0" sldId="257"/>
            <ac:spMk id="107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67EF1AF-609B-D05C-AD23-69D8A7925339}" dt="2026-10-20T14:32:49.919" v="465"/>
          <ac:spMkLst>
            <pc:docMk/>
            <pc:sldMk cId="0" sldId="257"/>
            <ac:spMk id="10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2.452" v="594" actId="1076"/>
          <ac:spMkLst>
            <pc:docMk/>
            <pc:sldMk cId="0" sldId="257"/>
            <ac:spMk id="10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2.562" v="595" actId="1076"/>
          <ac:spMkLst>
            <pc:docMk/>
            <pc:sldMk cId="0" sldId="257"/>
            <ac:spMk id="11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2.656" v="596" actId="1076"/>
          <ac:spMkLst>
            <pc:docMk/>
            <pc:sldMk cId="0" sldId="257"/>
            <ac:spMk id="111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67EF1AF-609B-D05C-AD23-69D8A7925339}" dt="2026-10-20T14:33:02.122" v="471"/>
          <ac:spMkLst>
            <pc:docMk/>
            <pc:sldMk cId="0" sldId="257"/>
            <ac:spMk id="112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67EF1AF-609B-D05C-AD23-69D8A7925339}" dt="2026-10-20T14:33:05.450" v="472"/>
          <ac:spMkLst>
            <pc:docMk/>
            <pc:sldMk cId="0" sldId="257"/>
            <ac:spMk id="113" creationId="{00000000-0000-0000-0000-000000000000}"/>
          </ac:spMkLst>
        </pc:spChg>
        <pc:spChg chg="add del mod">
          <ac:chgData name="Noha Hossam Zein" userId="S::noha.hossam@ismiletechnologies.com::66710e29-94a0-4385-a73e-25675f7c12bc" providerId="AD" clId="Web-{967EF1AF-609B-D05C-AD23-69D8A7925339}" dt="2026-10-20T14:34:22.749" v="597" actId="1076"/>
          <ac:spMkLst>
            <pc:docMk/>
            <pc:sldMk cId="0" sldId="257"/>
            <ac:spMk id="1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2.859" v="598" actId="1076"/>
          <ac:spMkLst>
            <pc:docMk/>
            <pc:sldMk cId="0" sldId="257"/>
            <ac:spMk id="1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2.968" v="599" actId="1076"/>
          <ac:spMkLst>
            <pc:docMk/>
            <pc:sldMk cId="0" sldId="257"/>
            <ac:spMk id="116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67EF1AF-609B-D05C-AD23-69D8A7925339}" dt="2026-10-20T14:33:26.467" v="477"/>
          <ac:spMkLst>
            <pc:docMk/>
            <pc:sldMk cId="0" sldId="257"/>
            <ac:spMk id="117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967EF1AF-609B-D05C-AD23-69D8A7925339}" dt="2026-10-20T14:33:26.732" v="478"/>
          <ac:spMkLst>
            <pc:docMk/>
            <pc:sldMk cId="0" sldId="257"/>
            <ac:spMk id="11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3:53.170" v="528" actId="1076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3:53.280" v="529" actId="1076"/>
          <ac:spMkLst>
            <pc:docMk/>
            <pc:sldMk cId="0" sldId="257"/>
            <ac:spMk id="12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3.124" v="600" actId="1076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3.234" v="601" actId="1076"/>
          <ac:spMkLst>
            <pc:docMk/>
            <pc:sldMk cId="0" sldId="257"/>
            <ac:spMk id="12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3.343" v="602" actId="1076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3.499" v="603" actId="1076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3.624" v="604" actId="1076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3.749" v="605" actId="1076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3.890" v="606" actId="1076"/>
          <ac:spMkLst>
            <pc:docMk/>
            <pc:sldMk cId="0" sldId="257"/>
            <ac:spMk id="12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3.984" v="607" actId="1076"/>
          <ac:spMkLst>
            <pc:docMk/>
            <pc:sldMk cId="0" sldId="257"/>
            <ac:spMk id="1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4.093" v="608" actId="1076"/>
          <ac:spMkLst>
            <pc:docMk/>
            <pc:sldMk cId="0" sldId="257"/>
            <ac:spMk id="12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4.156" v="609" actId="1076"/>
          <ac:spMkLst>
            <pc:docMk/>
            <pc:sldMk cId="0" sldId="257"/>
            <ac:spMk id="13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4.249" v="610" actId="1076"/>
          <ac:spMkLst>
            <pc:docMk/>
            <pc:sldMk cId="0" sldId="257"/>
            <ac:spMk id="13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4:24.359" v="611" actId="1076"/>
          <ac:spMkLst>
            <pc:docMk/>
            <pc:sldMk cId="0" sldId="257"/>
            <ac:spMk id="132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967EF1AF-609B-D05C-AD23-69D8A7925339}" dt="2026-10-20T14:24:58.281" v="27"/>
          <ac:picMkLst>
            <pc:docMk/>
            <pc:sldMk cId="0" sldId="257"/>
            <ac:picMk id="3" creationId="{C9AE66CA-FCD4-24A0-DA6B-EA6A9518B334}"/>
          </ac:picMkLst>
        </pc:picChg>
      </pc:sldChg>
      <pc:sldChg chg="addSp delSp modSp">
        <pc:chgData name="Noha Hossam Zein" userId="S::noha.hossam@ismiletechnologies.com::66710e29-94a0-4385-a73e-25675f7c12bc" providerId="AD" clId="Web-{967EF1AF-609B-D05C-AD23-69D8A7925339}" dt="2026-10-20T14:31:18.229" v="361" actId="1076"/>
        <pc:sldMkLst>
          <pc:docMk/>
          <pc:sldMk cId="0" sldId="258"/>
        </pc:sldMkLst>
        <pc:spChg chg="mod">
          <ac:chgData name="Noha Hossam Zein" userId="S::noha.hossam@ismiletechnologies.com::66710e29-94a0-4385-a73e-25675f7c12bc" providerId="AD" clId="Web-{967EF1AF-609B-D05C-AD23-69D8A7925339}" dt="2026-10-20T14:31:17.854" v="350" actId="1076"/>
          <ac:spMkLst>
            <pc:docMk/>
            <pc:sldMk cId="0" sldId="258"/>
            <ac:spMk id="13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1:17.885" v="351" actId="1076"/>
          <ac:spMkLst>
            <pc:docMk/>
            <pc:sldMk cId="0" sldId="258"/>
            <ac:spMk id="13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1:17.932" v="35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5:29.391" v="35" actId="1076"/>
          <ac:spMkLst>
            <pc:docMk/>
            <pc:sldMk cId="0" sldId="258"/>
            <ac:spMk id="14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5:29.438" v="36" actId="1076"/>
          <ac:spMkLst>
            <pc:docMk/>
            <pc:sldMk cId="0" sldId="258"/>
            <ac:spMk id="14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1:18.072" v="356" actId="1076"/>
          <ac:spMkLst>
            <pc:docMk/>
            <pc:sldMk cId="0" sldId="258"/>
            <ac:spMk id="14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1:18.104" v="357" actId="1076"/>
          <ac:spMkLst>
            <pc:docMk/>
            <pc:sldMk cId="0" sldId="258"/>
            <ac:spMk id="14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1:18.135" v="358" actId="1076"/>
          <ac:spMkLst>
            <pc:docMk/>
            <pc:sldMk cId="0" sldId="258"/>
            <ac:spMk id="14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1:18.166" v="359" actId="1076"/>
          <ac:spMkLst>
            <pc:docMk/>
            <pc:sldMk cId="0" sldId="258"/>
            <ac:spMk id="14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1:18.197" v="360" actId="1076"/>
          <ac:spMkLst>
            <pc:docMk/>
            <pc:sldMk cId="0" sldId="258"/>
            <ac:spMk id="14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31:18.229" v="361" actId="1076"/>
          <ac:spMkLst>
            <pc:docMk/>
            <pc:sldMk cId="0" sldId="258"/>
            <ac:spMk id="150" creationId="{00000000-0000-0000-0000-000000000000}"/>
          </ac:spMkLst>
        </pc:spChg>
        <pc:picChg chg="add del">
          <ac:chgData name="Noha Hossam Zein" userId="S::noha.hossam@ismiletechnologies.com::66710e29-94a0-4385-a73e-25675f7c12bc" providerId="AD" clId="Web-{967EF1AF-609B-D05C-AD23-69D8A7925339}" dt="2026-10-20T14:25:16.266" v="31"/>
          <ac:picMkLst>
            <pc:docMk/>
            <pc:sldMk cId="0" sldId="258"/>
            <ac:picMk id="3" creationId="{0C43C250-A72D-0CED-1CDF-7B600562EAEC}"/>
          </ac:picMkLst>
        </pc:picChg>
        <pc:picChg chg="add">
          <ac:chgData name="Noha Hossam Zein" userId="S::noha.hossam@ismiletechnologies.com::66710e29-94a0-4385-a73e-25675f7c12bc" providerId="AD" clId="Web-{967EF1AF-609B-D05C-AD23-69D8A7925339}" dt="2026-10-20T14:25:19.829" v="34"/>
          <ac:picMkLst>
            <pc:docMk/>
            <pc:sldMk cId="0" sldId="258"/>
            <ac:picMk id="5" creationId="{2B928777-9EC8-0606-7C48-190811E14A1B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31:17.979" v="353" actId="1076"/>
          <ac:picMkLst>
            <pc:docMk/>
            <pc:sldMk cId="0" sldId="258"/>
            <ac:picMk id="140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31:18.010" v="354" actId="1076"/>
          <ac:picMkLst>
            <pc:docMk/>
            <pc:sldMk cId="0" sldId="258"/>
            <ac:picMk id="141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31:18.041" v="355" actId="1076"/>
          <ac:picMkLst>
            <pc:docMk/>
            <pc:sldMk cId="0" sldId="258"/>
            <ac:picMk id="142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967EF1AF-609B-D05C-AD23-69D8A7925339}" dt="2026-10-20T14:48:08.756" v="720" actId="1076"/>
        <pc:sldMkLst>
          <pc:docMk/>
          <pc:sldMk cId="0" sldId="259"/>
        </pc:sldMkLst>
        <pc:spChg chg="mod">
          <ac:chgData name="Noha Hossam Zein" userId="S::noha.hossam@ismiletechnologies.com::66710e29-94a0-4385-a73e-25675f7c12bc" providerId="AD" clId="Web-{967EF1AF-609B-D05C-AD23-69D8A7925339}" dt="2026-10-20T14:48:08.756" v="720" actId="1076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8:00.287" v="715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8:00.302" v="716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6:33.894" v="695" actId="1076"/>
          <ac:spMkLst>
            <pc:docMk/>
            <pc:sldMk cId="0" sldId="259"/>
            <ac:spMk id="15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6:33.925" v="696" actId="1076"/>
          <ac:spMkLst>
            <pc:docMk/>
            <pc:sldMk cId="0" sldId="259"/>
            <ac:spMk id="15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6:17.800" v="691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7:47.396" v="712" actId="14100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7:52.646" v="713" actId="1076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8:00.334" v="717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8:00.365" v="718" actId="1076"/>
          <ac:spMkLst>
            <pc:docMk/>
            <pc:sldMk cId="0" sldId="259"/>
            <ac:spMk id="164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967EF1AF-609B-D05C-AD23-69D8A7925339}" dt="2026-10-20T14:25:40.032" v="39"/>
          <ac:picMkLst>
            <pc:docMk/>
            <pc:sldMk cId="0" sldId="259"/>
            <ac:picMk id="3" creationId="{F6426304-33E2-8FF0-FEAD-F91F41D9F37F}"/>
          </ac:picMkLst>
        </pc:picChg>
      </pc:sldChg>
      <pc:sldChg chg="addSp delSp modSp">
        <pc:chgData name="Noha Hossam Zein" userId="S::noha.hossam@ismiletechnologies.com::66710e29-94a0-4385-a73e-25675f7c12bc" providerId="AD" clId="Web-{967EF1AF-609B-D05C-AD23-69D8A7925339}" dt="2026-10-20T14:48:48.179" v="724" actId="14100"/>
        <pc:sldMkLst>
          <pc:docMk/>
          <pc:sldMk cId="0" sldId="260"/>
        </pc:sldMkLst>
        <pc:spChg chg="mod">
          <ac:chgData name="Noha Hossam Zein" userId="S::noha.hossam@ismiletechnologies.com::66710e29-94a0-4385-a73e-25675f7c12bc" providerId="AD" clId="Web-{967EF1AF-609B-D05C-AD23-69D8A7925339}" dt="2026-10-20T14:48:48.179" v="724" actId="14100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1.444" v="289" actId="1076"/>
          <ac:spMkLst>
            <pc:docMk/>
            <pc:sldMk cId="0" sldId="260"/>
            <ac:spMk id="17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1.522" v="290" actId="1076"/>
          <ac:spMkLst>
            <pc:docMk/>
            <pc:sldMk cId="0" sldId="260"/>
            <ac:spMk id="17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5.757" v="308" actId="1076"/>
          <ac:spMkLst>
            <pc:docMk/>
            <pc:sldMk cId="0" sldId="260"/>
            <ac:spMk id="172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967EF1AF-609B-D05C-AD23-69D8A7925339}" dt="2026-10-20T14:48:44.694" v="723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7:17.364" v="709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8:39.647" v="721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20.085" v="309" actId="1076"/>
          <ac:spMkLst>
            <pc:docMk/>
            <pc:sldMk cId="0" sldId="260"/>
            <ac:spMk id="18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007" v="296" actId="1076"/>
          <ac:spMkLst>
            <pc:docMk/>
            <pc:sldMk cId="0" sldId="260"/>
            <ac:spMk id="18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116" v="297" actId="107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194" v="298" actId="1076"/>
          <ac:spMkLst>
            <pc:docMk/>
            <pc:sldMk cId="0" sldId="260"/>
            <ac:spMk id="18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257" v="299" actId="1076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6:18.424" v="64" actId="1076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6:18.502" v="65" actId="1076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8:39.850" v="722"/>
          <ac:spMkLst>
            <pc:docMk/>
            <pc:sldMk cId="0" sldId="260"/>
            <ac:spMk id="19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319" v="300" actId="1076"/>
          <ac:spMkLst>
            <pc:docMk/>
            <pc:sldMk cId="0" sldId="260"/>
            <ac:spMk id="19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413" v="301" actId="1076"/>
          <ac:spMkLst>
            <pc:docMk/>
            <pc:sldMk cId="0" sldId="260"/>
            <ac:spMk id="19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475" v="302" actId="1076"/>
          <ac:spMkLst>
            <pc:docMk/>
            <pc:sldMk cId="0" sldId="260"/>
            <ac:spMk id="19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538" v="303" actId="1076"/>
          <ac:spMkLst>
            <pc:docMk/>
            <pc:sldMk cId="0" sldId="260"/>
            <ac:spMk id="19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616" v="304" actId="1076"/>
          <ac:spMkLst>
            <pc:docMk/>
            <pc:sldMk cId="0" sldId="260"/>
            <ac:spMk id="19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694" v="305" actId="1076"/>
          <ac:spMkLst>
            <pc:docMk/>
            <pc:sldMk cId="0" sldId="260"/>
            <ac:spMk id="19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757" v="306" actId="1076"/>
          <ac:spMkLst>
            <pc:docMk/>
            <pc:sldMk cId="0" sldId="260"/>
            <ac:spMk id="19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9:12.819" v="307" actId="1076"/>
          <ac:spMkLst>
            <pc:docMk/>
            <pc:sldMk cId="0" sldId="260"/>
            <ac:spMk id="200" creationId="{00000000-0000-0000-0000-000000000000}"/>
          </ac:spMkLst>
        </pc:spChg>
        <pc:picChg chg="add mod">
          <ac:chgData name="Noha Hossam Zein" userId="S::noha.hossam@ismiletechnologies.com::66710e29-94a0-4385-a73e-25675f7c12bc" providerId="AD" clId="Web-{967EF1AF-609B-D05C-AD23-69D8A7925339}" dt="2026-10-20T14:26:45.393" v="77" actId="1076"/>
          <ac:picMkLst>
            <pc:docMk/>
            <pc:sldMk cId="0" sldId="260"/>
            <ac:picMk id="3" creationId="{91E3EA80-A2CE-72AD-5A9C-01B81C00F20D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47:06.926" v="703" actId="1076"/>
          <ac:picMkLst>
            <pc:docMk/>
            <pc:sldMk cId="0" sldId="260"/>
            <ac:picMk id="176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47:12.926" v="705" actId="1076"/>
          <ac:picMkLst>
            <pc:docMk/>
            <pc:sldMk cId="0" sldId="260"/>
            <ac:picMk id="177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9:11.710" v="292" actId="1076"/>
          <ac:picMkLst>
            <pc:docMk/>
            <pc:sldMk cId="0" sldId="260"/>
            <ac:picMk id="178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47:13.004" v="706" actId="1076"/>
          <ac:picMkLst>
            <pc:docMk/>
            <pc:sldMk cId="0" sldId="260"/>
            <ac:picMk id="179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9:11.772" v="293" actId="1076"/>
          <ac:picMkLst>
            <pc:docMk/>
            <pc:sldMk cId="0" sldId="260"/>
            <ac:picMk id="180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47:13.129" v="707" actId="1076"/>
          <ac:picMkLst>
            <pc:docMk/>
            <pc:sldMk cId="0" sldId="260"/>
            <ac:picMk id="181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9:11.835" v="294" actId="1076"/>
          <ac:picMkLst>
            <pc:docMk/>
            <pc:sldMk cId="0" sldId="260"/>
            <ac:picMk id="182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47:20.645" v="710" actId="1076"/>
          <ac:picMkLst>
            <pc:docMk/>
            <pc:sldMk cId="0" sldId="260"/>
            <ac:picMk id="183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9:11.913" v="295" actId="1076"/>
          <ac:picMkLst>
            <pc:docMk/>
            <pc:sldMk cId="0" sldId="260"/>
            <ac:picMk id="184" creationId="{00000000-0000-0000-0000-000000000000}"/>
          </ac:picMkLst>
        </pc:picChg>
      </pc:sldChg>
      <pc:sldChg chg="addSp delSp modSp">
        <pc:chgData name="Noha Hossam Zein" userId="S::noha.hossam@ismiletechnologies.com::66710e29-94a0-4385-a73e-25675f7c12bc" providerId="AD" clId="Web-{967EF1AF-609B-D05C-AD23-69D8A7925339}" dt="2026-10-20T14:49:07.898" v="729"/>
        <pc:sldMkLst>
          <pc:docMk/>
          <pc:sldMk cId="0" sldId="261"/>
        </pc:sldMkLst>
        <pc:spChg chg="mod">
          <ac:chgData name="Noha Hossam Zein" userId="S::noha.hossam@ismiletechnologies.com::66710e29-94a0-4385-a73e-25675f7c12bc" providerId="AD" clId="Web-{967EF1AF-609B-D05C-AD23-69D8A7925339}" dt="2026-10-20T14:28:17.896" v="274" actId="14100"/>
          <ac:spMkLst>
            <pc:docMk/>
            <pc:sldMk cId="0" sldId="261"/>
            <ac:spMk id="20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17.974" v="275" actId="14100"/>
          <ac:spMkLst>
            <pc:docMk/>
            <pc:sldMk cId="0" sldId="261"/>
            <ac:spMk id="20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18.036" v="276" actId="14100"/>
          <ac:spMkLst>
            <pc:docMk/>
            <pc:sldMk cId="0" sldId="261"/>
            <ac:spMk id="207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967EF1AF-609B-D05C-AD23-69D8A7925339}" dt="2026-10-20T14:48:58.913" v="725"/>
          <ac:spMkLst>
            <pc:docMk/>
            <pc:sldMk cId="0" sldId="261"/>
            <ac:spMk id="20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39.192" v="209" actId="1076"/>
          <ac:spMkLst>
            <pc:docMk/>
            <pc:sldMk cId="0" sldId="261"/>
            <ac:spMk id="209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67EF1AF-609B-D05C-AD23-69D8A7925339}" dt="2026-10-20T14:49:07.898" v="729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18.099" v="277" actId="14100"/>
          <ac:spMkLst>
            <pc:docMk/>
            <pc:sldMk cId="0" sldId="261"/>
            <ac:spMk id="211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967EF1AF-609B-D05C-AD23-69D8A7925339}" dt="2026-10-20T14:49:01.117" v="726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39.395" v="212" actId="1076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18.161" v="278" actId="14100"/>
          <ac:spMkLst>
            <pc:docMk/>
            <pc:sldMk cId="0" sldId="261"/>
            <ac:spMk id="2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18.224" v="279" actId="14100"/>
          <ac:spMkLst>
            <pc:docMk/>
            <pc:sldMk cId="0" sldId="261"/>
            <ac:spMk id="215" creationId="{00000000-0000-0000-0000-000000000000}"/>
          </ac:spMkLst>
        </pc:spChg>
        <pc:spChg chg="del">
          <ac:chgData name="Noha Hossam Zein" userId="S::noha.hossam@ismiletechnologies.com::66710e29-94a0-4385-a73e-25675f7c12bc" providerId="AD" clId="Web-{967EF1AF-609B-D05C-AD23-69D8A7925339}" dt="2026-10-20T14:49:02.710" v="727"/>
          <ac:spMkLst>
            <pc:docMk/>
            <pc:sldMk cId="0" sldId="261"/>
            <ac:spMk id="21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39.598" v="215" actId="1076"/>
          <ac:spMkLst>
            <pc:docMk/>
            <pc:sldMk cId="0" sldId="261"/>
            <ac:spMk id="21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18.271" v="280" actId="14100"/>
          <ac:spMkLst>
            <pc:docMk/>
            <pc:sldMk cId="0" sldId="261"/>
            <ac:spMk id="218" creationId="{00000000-0000-0000-0000-000000000000}"/>
          </ac:spMkLst>
        </pc:spChg>
        <pc:spChg chg="del mod">
          <ac:chgData name="Noha Hossam Zein" userId="S::noha.hossam@ismiletechnologies.com::66710e29-94a0-4385-a73e-25675f7c12bc" providerId="AD" clId="Web-{967EF1AF-609B-D05C-AD23-69D8A7925339}" dt="2026-10-20T14:49:05.601" v="728"/>
          <ac:spMkLst>
            <pc:docMk/>
            <pc:sldMk cId="0" sldId="261"/>
            <ac:spMk id="21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39.926" v="220" actId="1076"/>
          <ac:spMkLst>
            <pc:docMk/>
            <pc:sldMk cId="0" sldId="261"/>
            <ac:spMk id="22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39.989" v="221" actId="1076"/>
          <ac:spMkLst>
            <pc:docMk/>
            <pc:sldMk cId="0" sldId="261"/>
            <ac:spMk id="22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051" v="222" actId="1076"/>
          <ac:spMkLst>
            <pc:docMk/>
            <pc:sldMk cId="0" sldId="261"/>
            <ac:spMk id="22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098" v="223" actId="1076"/>
          <ac:spMkLst>
            <pc:docMk/>
            <pc:sldMk cId="0" sldId="261"/>
            <ac:spMk id="22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160" v="224" actId="1076"/>
          <ac:spMkLst>
            <pc:docMk/>
            <pc:sldMk cId="0" sldId="261"/>
            <ac:spMk id="22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207" v="225" actId="1076"/>
          <ac:spMkLst>
            <pc:docMk/>
            <pc:sldMk cId="0" sldId="261"/>
            <ac:spMk id="22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285" v="226" actId="1076"/>
          <ac:spMkLst>
            <pc:docMk/>
            <pc:sldMk cId="0" sldId="261"/>
            <ac:spMk id="22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348" v="227" actId="1076"/>
          <ac:spMkLst>
            <pc:docMk/>
            <pc:sldMk cId="0" sldId="261"/>
            <ac:spMk id="23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411" v="228" actId="1076"/>
          <ac:spMkLst>
            <pc:docMk/>
            <pc:sldMk cId="0" sldId="261"/>
            <ac:spMk id="23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473" v="229" actId="1076"/>
          <ac:spMkLst>
            <pc:docMk/>
            <pc:sldMk cId="0" sldId="261"/>
            <ac:spMk id="23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520" v="230" actId="1076"/>
          <ac:spMkLst>
            <pc:docMk/>
            <pc:sldMk cId="0" sldId="261"/>
            <ac:spMk id="23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582" v="231" actId="1076"/>
          <ac:spMkLst>
            <pc:docMk/>
            <pc:sldMk cId="0" sldId="261"/>
            <ac:spMk id="23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645" v="232" actId="1076"/>
          <ac:spMkLst>
            <pc:docMk/>
            <pc:sldMk cId="0" sldId="261"/>
            <ac:spMk id="23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707" v="233" actId="1076"/>
          <ac:spMkLst>
            <pc:docMk/>
            <pc:sldMk cId="0" sldId="261"/>
            <ac:spMk id="23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770" v="234" actId="1076"/>
          <ac:spMkLst>
            <pc:docMk/>
            <pc:sldMk cId="0" sldId="261"/>
            <ac:spMk id="23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848" v="235" actId="1076"/>
          <ac:spMkLst>
            <pc:docMk/>
            <pc:sldMk cId="0" sldId="261"/>
            <ac:spMk id="23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910" v="236" actId="1076"/>
          <ac:spMkLst>
            <pc:docMk/>
            <pc:sldMk cId="0" sldId="261"/>
            <ac:spMk id="23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0.973" v="237" actId="1076"/>
          <ac:spMkLst>
            <pc:docMk/>
            <pc:sldMk cId="0" sldId="261"/>
            <ac:spMk id="24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1.035" v="238" actId="1076"/>
          <ac:spMkLst>
            <pc:docMk/>
            <pc:sldMk cId="0" sldId="261"/>
            <ac:spMk id="24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1.130" v="239" actId="1076"/>
          <ac:spMkLst>
            <pc:docMk/>
            <pc:sldMk cId="0" sldId="261"/>
            <ac:spMk id="24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7:41.223" v="240" actId="1076"/>
          <ac:spMkLst>
            <pc:docMk/>
            <pc:sldMk cId="0" sldId="261"/>
            <ac:spMk id="243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967EF1AF-609B-D05C-AD23-69D8A7925339}" dt="2026-10-20T14:27:41.723" v="241"/>
          <ac:picMkLst>
            <pc:docMk/>
            <pc:sldMk cId="0" sldId="261"/>
            <ac:picMk id="3" creationId="{01EEE540-3971-1D94-2F5A-7AA8A42D0F04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7:39.723" v="217" actId="1076"/>
          <ac:picMkLst>
            <pc:docMk/>
            <pc:sldMk cId="0" sldId="261"/>
            <ac:picMk id="220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7:39.801" v="218" actId="1076"/>
          <ac:picMkLst>
            <pc:docMk/>
            <pc:sldMk cId="0" sldId="261"/>
            <ac:picMk id="221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7:39.864" v="219" actId="1076"/>
          <ac:picMkLst>
            <pc:docMk/>
            <pc:sldMk cId="0" sldId="261"/>
            <ac:picMk id="222" creationId="{00000000-0000-0000-0000-000000000000}"/>
          </ac:picMkLst>
        </pc:picChg>
      </pc:sldChg>
      <pc:sldChg chg="addSp modSp">
        <pc:chgData name="Noha Hossam Zein" userId="S::noha.hossam@ismiletechnologies.com::66710e29-94a0-4385-a73e-25675f7c12bc" providerId="AD" clId="Web-{967EF1AF-609B-D05C-AD23-69D8A7925339}" dt="2026-10-20T14:28:04.099" v="273"/>
        <pc:sldMkLst>
          <pc:docMk/>
          <pc:sldMk cId="0" sldId="262"/>
        </pc:sldMkLst>
        <pc:spChg chg="mod">
          <ac:chgData name="Noha Hossam Zein" userId="S::noha.hossam@ismiletechnologies.com::66710e29-94a0-4385-a73e-25675f7c12bc" providerId="AD" clId="Web-{967EF1AF-609B-D05C-AD23-69D8A7925339}" dt="2026-10-20T14:28:01.005" v="244" actId="1076"/>
          <ac:spMkLst>
            <pc:docMk/>
            <pc:sldMk cId="0" sldId="262"/>
            <ac:spMk id="24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1.067" v="245" actId="1076"/>
          <ac:spMkLst>
            <pc:docMk/>
            <pc:sldMk cId="0" sldId="262"/>
            <ac:spMk id="25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1.864" v="256" actId="1076"/>
          <ac:spMkLst>
            <pc:docMk/>
            <pc:sldMk cId="0" sldId="262"/>
            <ac:spMk id="26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1.958" v="257" actId="1076"/>
          <ac:spMkLst>
            <pc:docMk/>
            <pc:sldMk cId="0" sldId="262"/>
            <ac:spMk id="26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020" v="258" actId="1076"/>
          <ac:spMkLst>
            <pc:docMk/>
            <pc:sldMk cId="0" sldId="262"/>
            <ac:spMk id="26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067" v="259" actId="1076"/>
          <ac:spMkLst>
            <pc:docMk/>
            <pc:sldMk cId="0" sldId="262"/>
            <ac:spMk id="26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130" v="260" actId="1076"/>
          <ac:spMkLst>
            <pc:docMk/>
            <pc:sldMk cId="0" sldId="262"/>
            <ac:spMk id="26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192" v="261" actId="1076"/>
          <ac:spMkLst>
            <pc:docMk/>
            <pc:sldMk cId="0" sldId="262"/>
            <ac:spMk id="26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255" v="262" actId="1076"/>
          <ac:spMkLst>
            <pc:docMk/>
            <pc:sldMk cId="0" sldId="262"/>
            <ac:spMk id="26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317" v="263" actId="1076"/>
          <ac:spMkLst>
            <pc:docMk/>
            <pc:sldMk cId="0" sldId="262"/>
            <ac:spMk id="270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380" v="264" actId="1076"/>
          <ac:spMkLst>
            <pc:docMk/>
            <pc:sldMk cId="0" sldId="262"/>
            <ac:spMk id="27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458" v="265" actId="1076"/>
          <ac:spMkLst>
            <pc:docMk/>
            <pc:sldMk cId="0" sldId="262"/>
            <ac:spMk id="27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536" v="266" actId="1076"/>
          <ac:spMkLst>
            <pc:docMk/>
            <pc:sldMk cId="0" sldId="262"/>
            <ac:spMk id="273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645" v="267" actId="1076"/>
          <ac:spMkLst>
            <pc:docMk/>
            <pc:sldMk cId="0" sldId="262"/>
            <ac:spMk id="27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739" v="268" actId="1076"/>
          <ac:spMkLst>
            <pc:docMk/>
            <pc:sldMk cId="0" sldId="262"/>
            <ac:spMk id="27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2.864" v="269" actId="1076"/>
          <ac:spMkLst>
            <pc:docMk/>
            <pc:sldMk cId="0" sldId="262"/>
            <ac:spMk id="27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3.005" v="270" actId="1076"/>
          <ac:spMkLst>
            <pc:docMk/>
            <pc:sldMk cId="0" sldId="262"/>
            <ac:spMk id="27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3.145" v="271" actId="1076"/>
          <ac:spMkLst>
            <pc:docMk/>
            <pc:sldMk cId="0" sldId="262"/>
            <ac:spMk id="278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8:03.286" v="272" actId="1076"/>
          <ac:spMkLst>
            <pc:docMk/>
            <pc:sldMk cId="0" sldId="262"/>
            <ac:spMk id="279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967EF1AF-609B-D05C-AD23-69D8A7925339}" dt="2026-10-20T14:28:04.099" v="273"/>
          <ac:picMkLst>
            <pc:docMk/>
            <pc:sldMk cId="0" sldId="262"/>
            <ac:picMk id="3" creationId="{98ABCAFA-1B49-D778-3094-B251F77A1A62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130" v="246" actId="1076"/>
          <ac:picMkLst>
            <pc:docMk/>
            <pc:sldMk cId="0" sldId="262"/>
            <ac:picMk id="251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208" v="247" actId="1076"/>
          <ac:picMkLst>
            <pc:docMk/>
            <pc:sldMk cId="0" sldId="262"/>
            <ac:picMk id="252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286" v="248" actId="1076"/>
          <ac:picMkLst>
            <pc:docMk/>
            <pc:sldMk cId="0" sldId="262"/>
            <ac:picMk id="253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380" v="249" actId="1076"/>
          <ac:picMkLst>
            <pc:docMk/>
            <pc:sldMk cId="0" sldId="262"/>
            <ac:picMk id="254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458" v="250" actId="1076"/>
          <ac:picMkLst>
            <pc:docMk/>
            <pc:sldMk cId="0" sldId="262"/>
            <ac:picMk id="255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520" v="251" actId="1076"/>
          <ac:picMkLst>
            <pc:docMk/>
            <pc:sldMk cId="0" sldId="262"/>
            <ac:picMk id="256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583" v="252" actId="1076"/>
          <ac:picMkLst>
            <pc:docMk/>
            <pc:sldMk cId="0" sldId="262"/>
            <ac:picMk id="257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646" v="253" actId="1076"/>
          <ac:picMkLst>
            <pc:docMk/>
            <pc:sldMk cId="0" sldId="262"/>
            <ac:picMk id="258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723" v="254" actId="1076"/>
          <ac:picMkLst>
            <pc:docMk/>
            <pc:sldMk cId="0" sldId="262"/>
            <ac:picMk id="259" creationId="{00000000-0000-0000-0000-000000000000}"/>
          </ac:picMkLst>
        </pc:picChg>
        <pc:picChg chg="mod">
          <ac:chgData name="Noha Hossam Zein" userId="S::noha.hossam@ismiletechnologies.com::66710e29-94a0-4385-a73e-25675f7c12bc" providerId="AD" clId="Web-{967EF1AF-609B-D05C-AD23-69D8A7925339}" dt="2026-10-20T14:28:01.786" v="255" actId="1076"/>
          <ac:picMkLst>
            <pc:docMk/>
            <pc:sldMk cId="0" sldId="262"/>
            <ac:picMk id="260" creationId="{00000000-0000-0000-0000-000000000000}"/>
          </ac:picMkLst>
        </pc:picChg>
      </pc:sldChg>
      <pc:sldChg chg="addSp delSp modSp add">
        <pc:chgData name="Noha Hossam Zein" userId="S::noha.hossam@ismiletechnologies.com::66710e29-94a0-4385-a73e-25675f7c12bc" providerId="AD" clId="Web-{967EF1AF-609B-D05C-AD23-69D8A7925339}" dt="2026-10-20T14:47:29.724" v="711" actId="14100"/>
        <pc:sldMkLst>
          <pc:docMk/>
          <pc:sldMk cId="3563803951" sldId="490"/>
        </pc:sldMkLst>
        <pc:spChg chg="mod">
          <ac:chgData name="Noha Hossam Zein" userId="S::noha.hossam@ismiletechnologies.com::66710e29-94a0-4385-a73e-25675f7c12bc" providerId="AD" clId="Web-{967EF1AF-609B-D05C-AD23-69D8A7925339}" dt="2026-10-20T14:24:30.765" v="20" actId="1076"/>
          <ac:spMkLst>
            <pc:docMk/>
            <pc:sldMk cId="3563803951" sldId="490"/>
            <ac:spMk id="11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1:15.651" v="617" actId="20577"/>
          <ac:spMkLst>
            <pc:docMk/>
            <pc:sldMk cId="3563803951" sldId="490"/>
            <ac:spMk id="11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8:41.955" v="3" actId="14100"/>
          <ac:spMkLst>
            <pc:docMk/>
            <pc:sldMk cId="3563803951" sldId="490"/>
            <ac:spMk id="114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8:36.173" v="2" actId="1076"/>
          <ac:spMkLst>
            <pc:docMk/>
            <pc:sldMk cId="3563803951" sldId="490"/>
            <ac:spMk id="11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7:29.724" v="711" actId="14100"/>
          <ac:spMkLst>
            <pc:docMk/>
            <pc:sldMk cId="3563803951" sldId="490"/>
            <ac:spMk id="138" creationId="{00000000-0000-0000-0000-000000000000}"/>
          </ac:spMkLst>
        </pc:spChg>
        <pc:picChg chg="add mod">
          <ac:chgData name="Noha Hossam Zein" userId="S::noha.hossam@ismiletechnologies.com::66710e29-94a0-4385-a73e-25675f7c12bc" providerId="AD" clId="Web-{967EF1AF-609B-D05C-AD23-69D8A7925339}" dt="2026-10-20T14:24:35.499" v="21" actId="1076"/>
          <ac:picMkLst>
            <pc:docMk/>
            <pc:sldMk cId="3563803951" sldId="490"/>
            <ac:picMk id="3" creationId="{753ECB0B-4D6F-E47A-11EF-C630951D5F32}"/>
          </ac:picMkLst>
        </pc:picChg>
        <pc:picChg chg="del">
          <ac:chgData name="Noha Hossam Zein" userId="S::noha.hossam@ismiletechnologies.com::66710e29-94a0-4385-a73e-25675f7c12bc" providerId="AD" clId="Web-{967EF1AF-609B-D05C-AD23-69D8A7925339}" dt="2026-10-20T14:24:14.952" v="16"/>
          <ac:picMkLst>
            <pc:docMk/>
            <pc:sldMk cId="3563803951" sldId="490"/>
            <ac:picMk id="94" creationId="{00000000-0000-0000-0000-000000000000}"/>
          </ac:picMkLst>
        </pc:picChg>
        <pc:picChg chg="del">
          <ac:chgData name="Noha Hossam Zein" userId="S::noha.hossam@ismiletechnologies.com::66710e29-94a0-4385-a73e-25675f7c12bc" providerId="AD" clId="Web-{967EF1AF-609B-D05C-AD23-69D8A7925339}" dt="2026-10-20T14:24:14.952" v="15"/>
          <ac:picMkLst>
            <pc:docMk/>
            <pc:sldMk cId="3563803951" sldId="490"/>
            <ac:picMk id="95" creationId="{00000000-0000-0000-0000-000000000000}"/>
          </ac:picMkLst>
        </pc:picChg>
      </pc:sldChg>
      <pc:sldChg chg="addSp delSp modSp add">
        <pc:chgData name="Noha Hossam Zein" userId="S::noha.hossam@ismiletechnologies.com::66710e29-94a0-4385-a73e-25675f7c12bc" providerId="AD" clId="Web-{967EF1AF-609B-D05C-AD23-69D8A7925339}" dt="2026-10-20T14:43:54.390" v="662" actId="20577"/>
        <pc:sldMkLst>
          <pc:docMk/>
          <pc:sldMk cId="4133490110" sldId="491"/>
        </pc:sldMkLst>
        <pc:spChg chg="mod">
          <ac:chgData name="Noha Hossam Zein" userId="S::noha.hossam@ismiletechnologies.com::66710e29-94a0-4385-a73e-25675f7c12bc" providerId="AD" clId="Web-{967EF1AF-609B-D05C-AD23-69D8A7925339}" dt="2026-10-20T13:59:34.848" v="5"/>
          <ac:spMkLst>
            <pc:docMk/>
            <pc:sldMk cId="4133490110" sldId="491"/>
            <ac:spMk id="2" creationId="{A0AFC282-0048-BECC-AFFB-595CC7D5CF51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9:37.848" v="9"/>
          <ac:spMkLst>
            <pc:docMk/>
            <pc:sldMk cId="4133490110" sldId="491"/>
            <ac:spMk id="3" creationId="{B26D507F-0D42-2B89-8589-CF499C3BB478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9:37.848" v="10"/>
          <ac:spMkLst>
            <pc:docMk/>
            <pc:sldMk cId="4133490110" sldId="491"/>
            <ac:spMk id="4" creationId="{A149000F-F127-3D9B-4AE0-BFD8B5F2D916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9:37.848" v="11"/>
          <ac:spMkLst>
            <pc:docMk/>
            <pc:sldMk cId="4133490110" sldId="491"/>
            <ac:spMk id="5" creationId="{E7387B42-C7F9-89DF-AE32-8ECFF15466B3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9:37.848" v="12"/>
          <ac:spMkLst>
            <pc:docMk/>
            <pc:sldMk cId="4133490110" sldId="491"/>
            <ac:spMk id="6" creationId="{6E211F2B-538E-362A-5328-5600B822B459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9:37.848" v="13"/>
          <ac:spMkLst>
            <pc:docMk/>
            <pc:sldMk cId="4133490110" sldId="491"/>
            <ac:spMk id="7" creationId="{8381CC1E-7763-DEBE-28A8-24B3D34074F3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9:38.738" v="14"/>
          <ac:spMkLst>
            <pc:docMk/>
            <pc:sldMk cId="4133490110" sldId="491"/>
            <ac:spMk id="8" creationId="{6A229280-AF8D-0BE3-3437-E427C885C93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3:00.576" v="657" actId="1076"/>
          <ac:spMkLst>
            <pc:docMk/>
            <pc:sldMk cId="4133490110" sldId="491"/>
            <ac:spMk id="17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9:37.848" v="6"/>
          <ac:spMkLst>
            <pc:docMk/>
            <pc:sldMk cId="4133490110" sldId="491"/>
            <ac:spMk id="179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24:55.234" v="26" actId="1076"/>
          <ac:spMkLst>
            <pc:docMk/>
            <pc:sldMk cId="4133490110" sldId="491"/>
            <ac:spMk id="201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3:54.390" v="662" actId="20577"/>
          <ac:spMkLst>
            <pc:docMk/>
            <pc:sldMk cId="4133490110" sldId="491"/>
            <ac:spMk id="202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9:37.848" v="7"/>
          <ac:spMkLst>
            <pc:docMk/>
            <pc:sldMk cId="4133490110" sldId="491"/>
            <ac:spMk id="21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2:47.935" v="654" actId="1076"/>
          <ac:spMkLst>
            <pc:docMk/>
            <pc:sldMk cId="4133490110" sldId="491"/>
            <ac:spMk id="225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2:48.169" v="655" actId="1076"/>
          <ac:spMkLst>
            <pc:docMk/>
            <pc:sldMk cId="4133490110" sldId="491"/>
            <ac:spMk id="226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4:42:48.482" v="656" actId="1076"/>
          <ac:spMkLst>
            <pc:docMk/>
            <pc:sldMk cId="4133490110" sldId="491"/>
            <ac:spMk id="227" creationId="{00000000-0000-0000-0000-000000000000}"/>
          </ac:spMkLst>
        </pc:spChg>
        <pc:spChg chg="mod">
          <ac:chgData name="Noha Hossam Zein" userId="S::noha.hossam@ismiletechnologies.com::66710e29-94a0-4385-a73e-25675f7c12bc" providerId="AD" clId="Web-{967EF1AF-609B-D05C-AD23-69D8A7925339}" dt="2026-10-20T13:59:37.848" v="8"/>
          <ac:spMkLst>
            <pc:docMk/>
            <pc:sldMk cId="4133490110" sldId="491"/>
            <ac:spMk id="239" creationId="{00000000-0000-0000-0000-000000000000}"/>
          </ac:spMkLst>
        </pc:spChg>
        <pc:picChg chg="add">
          <ac:chgData name="Noha Hossam Zein" userId="S::noha.hossam@ismiletechnologies.com::66710e29-94a0-4385-a73e-25675f7c12bc" providerId="AD" clId="Web-{967EF1AF-609B-D05C-AD23-69D8A7925339}" dt="2026-10-20T14:24:46.140" v="24"/>
          <ac:picMkLst>
            <pc:docMk/>
            <pc:sldMk cId="4133490110" sldId="491"/>
            <ac:picMk id="10" creationId="{F8B96476-A8EA-6209-99D6-126B9F78BAFD}"/>
          </ac:picMkLst>
        </pc:picChg>
        <pc:picChg chg="del">
          <ac:chgData name="Noha Hossam Zein" userId="S::noha.hossam@ismiletechnologies.com::66710e29-94a0-4385-a73e-25675f7c12bc" providerId="AD" clId="Web-{967EF1AF-609B-D05C-AD23-69D8A7925339}" dt="2026-10-20T14:24:42.124" v="23"/>
          <ac:picMkLst>
            <pc:docMk/>
            <pc:sldMk cId="4133490110" sldId="491"/>
            <ac:picMk id="185" creationId="{00000000-0000-0000-0000-000000000000}"/>
          </ac:picMkLst>
        </pc:picChg>
        <pc:picChg chg="del">
          <ac:chgData name="Noha Hossam Zein" userId="S::noha.hossam@ismiletechnologies.com::66710e29-94a0-4385-a73e-25675f7c12bc" providerId="AD" clId="Web-{967EF1AF-609B-D05C-AD23-69D8A7925339}" dt="2026-10-20T14:24:42.124" v="22"/>
          <ac:picMkLst>
            <pc:docMk/>
            <pc:sldMk cId="4133490110" sldId="491"/>
            <ac:picMk id="186" creationId="{00000000-0000-0000-0000-000000000000}"/>
          </ac:picMkLst>
        </pc:picChg>
      </pc:sldChg>
    </pc:docChg>
  </pc:docChgLst>
  <pc:docChgLst>
    <pc:chgData name="Noha Hossam Zein" userId="S::noha.hossam@ismiletechnologies.com::66710e29-94a0-4385-a73e-25675f7c12bc" providerId="AD" clId="Web-{75775E36-C4E2-18C2-62B8-D61D37E2F29C}"/>
    <pc:docChg chg="modSld">
      <pc:chgData name="Noha Hossam Zein" userId="S::noha.hossam@ismiletechnologies.com::66710e29-94a0-4385-a73e-25675f7c12bc" providerId="AD" clId="Web-{75775E36-C4E2-18C2-62B8-D61D37E2F29C}" dt="2026-10-20T15:56:21.815" v="0" actId="20577"/>
      <pc:docMkLst>
        <pc:docMk/>
      </pc:docMkLst>
      <pc:sldChg chg="modSp">
        <pc:chgData name="Noha Hossam Zein" userId="S::noha.hossam@ismiletechnologies.com::66710e29-94a0-4385-a73e-25675f7c12bc" providerId="AD" clId="Web-{75775E36-C4E2-18C2-62B8-D61D37E2F29C}" dt="2026-10-20T15:56:21.815" v="0" actId="20577"/>
        <pc:sldMkLst>
          <pc:docMk/>
          <pc:sldMk cId="0" sldId="259"/>
        </pc:sldMkLst>
        <pc:spChg chg="mod">
          <ac:chgData name="Noha Hossam Zein" userId="S::noha.hossam@ismiletechnologies.com::66710e29-94a0-4385-a73e-25675f7c12bc" providerId="AD" clId="Web-{75775E36-C4E2-18C2-62B8-D61D37E2F29C}" dt="2026-10-20T15:56:21.815" v="0" actId="20577"/>
          <ac:spMkLst>
            <pc:docMk/>
            <pc:sldMk cId="0" sldId="259"/>
            <ac:spMk id="164" creationId="{00000000-0000-0000-0000-000000000000}"/>
          </ac:spMkLst>
        </pc:spChg>
      </pc:sldChg>
    </pc:docChg>
  </pc:docChgLst>
  <pc:docChgLst>
    <pc:chgData name="Ismail Ahmed Syed" userId="S::arif@ismiletechnologies.com::acac7398-2845-40cd-add4-225c53936275" providerId="AD" clId="Web-{F00D6AFD-EBA2-EFAF-91C4-DBE375463203}"/>
    <pc:docChg chg="addSld delSld modSld">
      <pc:chgData name="Ismail Ahmed Syed" userId="S::arif@ismiletechnologies.com::acac7398-2845-40cd-add4-225c53936275" providerId="AD" clId="Web-{F00D6AFD-EBA2-EFAF-91C4-DBE375463203}" dt="2026-10-20T17:33:28.797" v="17"/>
      <pc:docMkLst>
        <pc:docMk/>
      </pc:docMkLst>
      <pc:sldChg chg="add del">
        <pc:chgData name="Ismail Ahmed Syed" userId="S::arif@ismiletechnologies.com::acac7398-2845-40cd-add4-225c53936275" providerId="AD" clId="Web-{F00D6AFD-EBA2-EFAF-91C4-DBE375463203}" dt="2026-10-20T17:33:28.797" v="17"/>
        <pc:sldMkLst>
          <pc:docMk/>
          <pc:sldMk cId="0" sldId="256"/>
        </pc:sldMkLst>
      </pc:sldChg>
      <pc:sldChg chg="add del">
        <pc:chgData name="Ismail Ahmed Syed" userId="S::arif@ismiletechnologies.com::acac7398-2845-40cd-add4-225c53936275" providerId="AD" clId="Web-{F00D6AFD-EBA2-EFAF-91C4-DBE375463203}" dt="2026-10-20T17:33:28.297" v="16"/>
        <pc:sldMkLst>
          <pc:docMk/>
          <pc:sldMk cId="0" sldId="257"/>
        </pc:sldMkLst>
      </pc:sldChg>
      <pc:sldChg chg="add del">
        <pc:chgData name="Ismail Ahmed Syed" userId="S::arif@ismiletechnologies.com::acac7398-2845-40cd-add4-225c53936275" providerId="AD" clId="Web-{F00D6AFD-EBA2-EFAF-91C4-DBE375463203}" dt="2026-10-20T17:33:27.906" v="15"/>
        <pc:sldMkLst>
          <pc:docMk/>
          <pc:sldMk cId="0" sldId="258"/>
        </pc:sldMkLst>
      </pc:sldChg>
      <pc:sldChg chg="add del">
        <pc:chgData name="Ismail Ahmed Syed" userId="S::arif@ismiletechnologies.com::acac7398-2845-40cd-add4-225c53936275" providerId="AD" clId="Web-{F00D6AFD-EBA2-EFAF-91C4-DBE375463203}" dt="2026-10-20T17:33:26.406" v="14"/>
        <pc:sldMkLst>
          <pc:docMk/>
          <pc:sldMk cId="0" sldId="259"/>
        </pc:sldMkLst>
      </pc:sldChg>
      <pc:sldChg chg="add del">
        <pc:chgData name="Ismail Ahmed Syed" userId="S::arif@ismiletechnologies.com::acac7398-2845-40cd-add4-225c53936275" providerId="AD" clId="Web-{F00D6AFD-EBA2-EFAF-91C4-DBE375463203}" dt="2026-10-20T17:33:25.578" v="13"/>
        <pc:sldMkLst>
          <pc:docMk/>
          <pc:sldMk cId="0" sldId="263"/>
        </pc:sldMkLst>
      </pc:sldChg>
      <pc:sldChg chg="modSp">
        <pc:chgData name="Ismail Ahmed Syed" userId="S::arif@ismiletechnologies.com::acac7398-2845-40cd-add4-225c53936275" providerId="AD" clId="Web-{F00D6AFD-EBA2-EFAF-91C4-DBE375463203}" dt="2026-10-20T16:25:49.701" v="7" actId="20577"/>
        <pc:sldMkLst>
          <pc:docMk/>
          <pc:sldMk cId="3563803951" sldId="490"/>
        </pc:sldMkLst>
        <pc:spChg chg="mod">
          <ac:chgData name="Ismail Ahmed Syed" userId="S::arif@ismiletechnologies.com::acac7398-2845-40cd-add4-225c53936275" providerId="AD" clId="Web-{F00D6AFD-EBA2-EFAF-91C4-DBE375463203}" dt="2026-10-20T16:25:49.701" v="7" actId="20577"/>
          <ac:spMkLst>
            <pc:docMk/>
            <pc:sldMk cId="3563803951" sldId="490"/>
            <ac:spMk id="11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609600" y="4384327"/>
            <a:ext cx="109728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609600" y="1597372"/>
            <a:ext cx="2876550" cy="276225"/>
          </a:xfrm>
          <a:prstGeom prst="roundRect">
            <a:avLst>
              <a:gd name="adj" fmla="val 13793"/>
            </a:avLst>
          </a:prstGeom>
          <a:solidFill>
            <a:srgbClr val="0930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609600" y="4384327"/>
            <a:ext cx="1097280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3209925" y="4698652"/>
            <a:ext cx="9525" cy="561975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6229350" y="4698652"/>
            <a:ext cx="9525" cy="561975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609600" y="2102197"/>
            <a:ext cx="9301162" cy="1139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Salesforce &amp; Veeva CRM Migration Strategy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609600" y="3431827"/>
            <a:ext cx="752475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Risk mitigation, data structure setup, and building a scalable Data Intelligence Platform for Pharma &amp; Biotech commercial operations.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742950" y="1654522"/>
            <a:ext cx="270510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B4D8"/>
                </a:solidFill>
                <a:latin typeface="Inter"/>
                <a:ea typeface="Inter"/>
                <a:cs typeface="Inter"/>
                <a:sym typeface="Inter"/>
              </a:rPr>
              <a:t>CRM MIGRATION &amp; DATA STRATEGY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609600" y="4698652"/>
            <a:ext cx="2390775" cy="56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B4D8"/>
                </a:solidFill>
                <a:latin typeface="Inter"/>
                <a:ea typeface="Inter"/>
                <a:cs typeface="Inter"/>
                <a:sym typeface="Inter"/>
              </a:rPr>
              <a:t>Zero Downtime </a:t>
            </a:r>
            <a:r>
              <a:rPr lang="en-US" sz="1050" b="0" i="0" u="none" strike="noStrike" cap="non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Commercial Continuity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3524250" y="4698652"/>
            <a:ext cx="2495550" cy="56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B4D8"/>
                </a:solidFill>
                <a:latin typeface="Inter"/>
                <a:ea typeface="Inter"/>
                <a:cs typeface="Inter"/>
                <a:sym typeface="Inter"/>
              </a:rPr>
              <a:t>Full Compliance </a:t>
            </a:r>
            <a:r>
              <a:rPr lang="en-US" sz="1050" b="0" i="0" u="none" strike="noStrike" cap="non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State &amp; Metadata Preserved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6543675" y="4698652"/>
            <a:ext cx="2609850" cy="56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0B4D8"/>
                </a:solidFill>
                <a:latin typeface="Inter"/>
                <a:ea typeface="Inter"/>
                <a:cs typeface="Inter"/>
                <a:sym typeface="Inter"/>
              </a:rPr>
              <a:t>Data Intelligence </a:t>
            </a:r>
            <a:r>
              <a:rPr lang="en-US" sz="1050" b="0" i="0" u="none" strike="noStrike" cap="non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Automated Insights Foundation</a:t>
            </a:r>
            <a:endParaRPr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897BFE7-4604-68FB-0C20-3EF42E04EBA8}"/>
              </a:ext>
            </a:extLst>
          </p:cNvPr>
          <p:cNvSpPr/>
          <p:nvPr/>
        </p:nvSpPr>
        <p:spPr>
          <a:xfrm>
            <a:off x="506644" y="153652"/>
            <a:ext cx="1730147" cy="12784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Picture 5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40EA386C-57BB-599B-D925-D3D200FF50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0" t="22542" r="2520" b="18447"/>
          <a:stretch>
            <a:fillRect/>
          </a:stretch>
        </p:blipFill>
        <p:spPr>
          <a:xfrm>
            <a:off x="532683" y="747222"/>
            <a:ext cx="1668540" cy="657804"/>
          </a:xfrm>
          <a:prstGeom prst="rect">
            <a:avLst/>
          </a:prstGeom>
        </p:spPr>
      </p:pic>
      <p:pic>
        <p:nvPicPr>
          <p:cNvPr id="7" name="Picture 6" descr="A logo with text on it&#10;&#10;AI-generated content may be incorrect.">
            <a:extLst>
              <a:ext uri="{FF2B5EF4-FFF2-40B4-BE49-F238E27FC236}">
                <a16:creationId xmlns:a16="http://schemas.microsoft.com/office/drawing/2014/main" id="{1F99176E-8A98-0755-3281-A73FD9F69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456" y="323057"/>
            <a:ext cx="1369488" cy="4060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9026685" y="760629"/>
            <a:ext cx="3048000" cy="5415584"/>
          </a:xfrm>
          <a:prstGeom prst="roundRect">
            <a:avLst>
              <a:gd name="adj" fmla="val 3750"/>
            </a:avLst>
          </a:prstGeom>
          <a:solidFill>
            <a:srgbClr val="094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endParaRPr lang="en-US"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111833" y="957982"/>
            <a:ext cx="4264184" cy="2905692"/>
          </a:xfrm>
          <a:prstGeom prst="roundRect">
            <a:avLst>
              <a:gd name="adj" fmla="val 38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4533900" y="1062140"/>
            <a:ext cx="4275148" cy="2944066"/>
          </a:xfrm>
          <a:prstGeom prst="roundRect">
            <a:avLst>
              <a:gd name="adj" fmla="val 38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161171" y="3977700"/>
            <a:ext cx="4198400" cy="2768642"/>
          </a:xfrm>
          <a:prstGeom prst="roundRect">
            <a:avLst>
              <a:gd name="adj" fmla="val 38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4583238" y="3972218"/>
            <a:ext cx="4209364" cy="2752195"/>
          </a:xfrm>
          <a:prstGeom prst="roundRect">
            <a:avLst>
              <a:gd name="adj" fmla="val 3811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172135" y="963464"/>
            <a:ext cx="4083278" cy="3261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4533900" y="952500"/>
            <a:ext cx="39243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139243" y="3983182"/>
            <a:ext cx="39243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4594202" y="3972218"/>
            <a:ext cx="3924300" cy="3261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4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96" name="Google Shape;96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220531" y="1257300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334831" y="1371600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1397" y="1287862"/>
            <a:ext cx="3619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680270" y="1122905"/>
            <a:ext cx="3619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7843" y="4230832"/>
            <a:ext cx="3619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800874" y="4186976"/>
            <a:ext cx="361950" cy="2961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5222" y="1403601"/>
            <a:ext cx="1143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811016" y="1238644"/>
            <a:ext cx="13335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3568" y="4335607"/>
            <a:ext cx="1905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915174" y="4291751"/>
            <a:ext cx="133350" cy="12499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 txBox="1"/>
          <p:nvPr/>
        </p:nvSpPr>
        <p:spPr>
          <a:xfrm>
            <a:off x="1682750" y="382587"/>
            <a:ext cx="10106173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Nashiah</a:t>
            </a:r>
            <a:r>
              <a:rPr lang="en-US" sz="19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: Strategic Technology Partner with Product Mindset </a:t>
            </a:r>
            <a:endParaRPr/>
          </a:p>
        </p:txBody>
      </p:sp>
      <p:sp>
        <p:nvSpPr>
          <p:cNvPr id="112" name="Google Shape;112;p13"/>
          <p:cNvSpPr txBox="1"/>
          <p:nvPr/>
        </p:nvSpPr>
        <p:spPr>
          <a:xfrm>
            <a:off x="8931435" y="1817836"/>
            <a:ext cx="3238500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1500" b="1" i="0" u="none" strike="noStrike" cap="non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Value to </a:t>
            </a:r>
            <a:r>
              <a:rPr lang="en-US" sz="1500" b="1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Commercial Teams</a:t>
            </a:r>
            <a:endParaRPr lang="en-US" sz="1500" b="1">
              <a:solidFill>
                <a:srgbClr val="FFFFFF"/>
              </a:solidFill>
              <a:latin typeface="Plus Jakarta Sans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783791" y="1301849"/>
            <a:ext cx="273843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AI Applications &amp; Innovation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435409" y="1850956"/>
            <a:ext cx="3916076" cy="264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Transforming services to products using AI workflows, Agents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440891" y="2112292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Custom AI dev (Cloud+ AI)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440891" y="2399929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AI-enabled Pre-MLR review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440891" y="2643709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AI audience simulation (HCP/Patient)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440891" y="2887490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AI Workflow automation &amp; rapid prototyping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5129110" y="1106956"/>
            <a:ext cx="3086100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Data Platform, Machine Learning &amp; AI Insights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4830066" y="1719262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Commercial Data lake setup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4830066" y="1963042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Data lake + analytics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4813620" y="2206823"/>
            <a:ext cx="3889488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ML – powered MTA, MM, Markov 100+ data source connectors built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4830066" y="2692054"/>
            <a:ext cx="342900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Automated Media, Campaign performance reporting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4830066" y="2958005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HCP vs DTC analytics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4813620" y="3267569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AI &amp; ML - powered reach and frequency forecasting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4830066" y="3555206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Natural language querying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844093" y="4310604"/>
            <a:ext cx="240506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Integrated Development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501193" y="4707082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AI enabled digital assets production with compliance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501193" y="4950863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Modular &amp; reusable frameworks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501193" y="5194643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Modular content dev (emails, banners, sites)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501193" y="5438424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Rapid build &amp; deployment cycles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501193" y="5682204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Full-stack , CMS development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501193" y="5925985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Automated tagging &amp; metadata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501193" y="6169765"/>
            <a:ext cx="42005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Alignment with Regulatory workflows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501193" y="6413546"/>
            <a:ext cx="4200525" cy="226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0" u="none" strike="noStrike" cap="none">
                <a:solidFill>
                  <a:srgbClr val="002A5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Taxonomy &amp; standardization</a:t>
            </a:r>
            <a:endParaRPr lang="en-US">
              <a:solidFill>
                <a:srgbClr val="002A5A"/>
              </a:solidFill>
              <a:ea typeface="Calibri"/>
              <a:cs typeface="Calibri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5277124" y="4266748"/>
            <a:ext cx="2702718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Omnichannel Orchestration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4934224" y="4663226"/>
            <a:ext cx="367569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Automated cross channel deployment/activation of assets (emails, approved content </a:t>
            </a:r>
            <a:r>
              <a:rPr lang="en-US" sz="1200" b="0" i="0" u="none" strike="noStrike" cap="none" err="1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etc</a:t>
            </a: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)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4940574" y="5207891"/>
            <a:ext cx="383444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 err="1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MarTech</a:t>
            </a: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 stack enabling commercial sales operations teams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4934224" y="5524048"/>
            <a:ext cx="4507517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Setup/Configuration/Integration of </a:t>
            </a:r>
            <a:r>
              <a:rPr lang="en-US" sz="1200" b="0" i="0" u="none" strike="noStrike" cap="none" err="1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MarTech</a:t>
            </a: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 Stack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4934224" y="5767829"/>
            <a:ext cx="4507517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Journey Orchestration &amp; Automation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4934224" y="6011609"/>
            <a:ext cx="4507517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AI-Powered Next Best Actions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9302705" y="2333625"/>
            <a:ext cx="1857375" cy="21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1450" marR="0" lvl="0" indent="-171450" algn="l" rtl="0">
              <a:lnSpc>
                <a:spcPct val="134952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r>
              <a:rPr lang="en-US" sz="105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Faster time-to-market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9302705" y="2665958"/>
            <a:ext cx="2893218" cy="21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1450" marR="0" lvl="0" indent="-171450" algn="l" rtl="0">
              <a:lnSpc>
                <a:spcPct val="134952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r>
              <a:rPr lang="en-US" sz="105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AI-driven innovation and automation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9302705" y="2998291"/>
            <a:ext cx="2419350" cy="21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1450" marR="0" lvl="0" indent="-171450" algn="l" rtl="0">
              <a:lnSpc>
                <a:spcPct val="134952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r>
              <a:rPr lang="en-US" sz="105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Unified data and marketing intelligence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9302705" y="3510557"/>
            <a:ext cx="2419350" cy="21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1450" marR="0" lvl="0" indent="-171450" algn="l" rtl="0">
              <a:lnSpc>
                <a:spcPct val="134952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r>
              <a:rPr lang="en-US" sz="105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Seamless omnichannel orchestration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307541" y="1851824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307541" y="2112292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307541" y="2399929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9" name="Google Shape;149;p13"/>
          <p:cNvSpPr txBox="1"/>
          <p:nvPr/>
        </p:nvSpPr>
        <p:spPr>
          <a:xfrm>
            <a:off x="307541" y="2643709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0" name="Google Shape;150;p13"/>
          <p:cNvSpPr txBox="1"/>
          <p:nvPr/>
        </p:nvSpPr>
        <p:spPr>
          <a:xfrm>
            <a:off x="307541" y="2887490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1" name="Google Shape;151;p13"/>
          <p:cNvSpPr txBox="1"/>
          <p:nvPr/>
        </p:nvSpPr>
        <p:spPr>
          <a:xfrm>
            <a:off x="4696716" y="1719262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2" name="Google Shape;152;p13"/>
          <p:cNvSpPr txBox="1"/>
          <p:nvPr/>
        </p:nvSpPr>
        <p:spPr>
          <a:xfrm>
            <a:off x="4696716" y="1963042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3" name="Google Shape;153;p13"/>
          <p:cNvSpPr txBox="1"/>
          <p:nvPr/>
        </p:nvSpPr>
        <p:spPr>
          <a:xfrm>
            <a:off x="4696716" y="2206823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4" name="Google Shape;154;p13"/>
          <p:cNvSpPr txBox="1"/>
          <p:nvPr/>
        </p:nvSpPr>
        <p:spPr>
          <a:xfrm>
            <a:off x="4696716" y="2692054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5" name="Google Shape;155;p13"/>
          <p:cNvSpPr txBox="1"/>
          <p:nvPr/>
        </p:nvSpPr>
        <p:spPr>
          <a:xfrm>
            <a:off x="4696716" y="2968969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6" name="Google Shape;156;p13"/>
          <p:cNvSpPr txBox="1"/>
          <p:nvPr/>
        </p:nvSpPr>
        <p:spPr>
          <a:xfrm>
            <a:off x="4696716" y="3289497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7" name="Google Shape;157;p13"/>
          <p:cNvSpPr txBox="1"/>
          <p:nvPr/>
        </p:nvSpPr>
        <p:spPr>
          <a:xfrm>
            <a:off x="4696716" y="3555206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367843" y="4707082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367843" y="4950863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367843" y="5194643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367843" y="5438424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367843" y="5682204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367843" y="5925985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367843" y="6169765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4822802" y="4696118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4822802" y="5236169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4822802" y="5556940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4822802" y="5800721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4822802" y="6044501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" name="Google Shape;164;p13">
            <a:extLst>
              <a:ext uri="{FF2B5EF4-FFF2-40B4-BE49-F238E27FC236}">
                <a16:creationId xmlns:a16="http://schemas.microsoft.com/office/drawing/2014/main" id="{2B0A23F9-72C6-B337-26B5-204B2E6BBA2D}"/>
              </a:ext>
            </a:extLst>
          </p:cNvPr>
          <p:cNvSpPr txBox="1"/>
          <p:nvPr/>
        </p:nvSpPr>
        <p:spPr>
          <a:xfrm>
            <a:off x="367843" y="6394527"/>
            <a:ext cx="85725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753ECB0B-4D6F-E47A-11EF-C630951D5F3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3513" y="-225425"/>
            <a:ext cx="15144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03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"/>
          <p:cNvSpPr/>
          <p:nvPr/>
        </p:nvSpPr>
        <p:spPr>
          <a:xfrm>
            <a:off x="457200" y="5935265"/>
            <a:ext cx="11277600" cy="609600"/>
          </a:xfrm>
          <a:prstGeom prst="roundRect">
            <a:avLst>
              <a:gd name="adj" fmla="val 50000"/>
            </a:avLst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4"/>
          <p:cNvSpPr/>
          <p:nvPr/>
        </p:nvSpPr>
        <p:spPr>
          <a:xfrm>
            <a:off x="9121814" y="890385"/>
            <a:ext cx="3048000" cy="4830365"/>
          </a:xfrm>
          <a:prstGeom prst="roundRect">
            <a:avLst>
              <a:gd name="adj" fmla="val 3750"/>
            </a:avLst>
          </a:prstGeom>
          <a:solidFill>
            <a:srgbClr val="09406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ctr" rtl="0"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endParaRPr lang="en-US"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7" name="Google Shape;177;p14"/>
          <p:cNvSpPr/>
          <p:nvPr/>
        </p:nvSpPr>
        <p:spPr>
          <a:xfrm>
            <a:off x="462682" y="911193"/>
            <a:ext cx="4354020" cy="2410291"/>
          </a:xfrm>
          <a:prstGeom prst="roundRect">
            <a:avLst>
              <a:gd name="adj" fmla="val 488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8" name="Google Shape;178;p14"/>
          <p:cNvSpPr/>
          <p:nvPr/>
        </p:nvSpPr>
        <p:spPr>
          <a:xfrm>
            <a:off x="4873785" y="985392"/>
            <a:ext cx="3924300" cy="2338982"/>
          </a:xfrm>
          <a:prstGeom prst="roundRect">
            <a:avLst>
              <a:gd name="adj" fmla="val 488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9" name="Google Shape;179;p14"/>
          <p:cNvSpPr/>
          <p:nvPr/>
        </p:nvSpPr>
        <p:spPr>
          <a:xfrm>
            <a:off x="528890" y="3514725"/>
            <a:ext cx="4488564" cy="2372298"/>
          </a:xfrm>
          <a:prstGeom prst="roundRect">
            <a:avLst>
              <a:gd name="adj" fmla="val 488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0" name="Google Shape;180;p14"/>
          <p:cNvSpPr/>
          <p:nvPr/>
        </p:nvSpPr>
        <p:spPr>
          <a:xfrm>
            <a:off x="5066590" y="3478474"/>
            <a:ext cx="3924300" cy="2338982"/>
          </a:xfrm>
          <a:prstGeom prst="roundRect">
            <a:avLst>
              <a:gd name="adj" fmla="val 488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1" name="Google Shape;181;p14"/>
          <p:cNvSpPr/>
          <p:nvPr/>
        </p:nvSpPr>
        <p:spPr>
          <a:xfrm>
            <a:off x="457200" y="952500"/>
            <a:ext cx="39243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4"/>
          <p:cNvSpPr/>
          <p:nvPr/>
        </p:nvSpPr>
        <p:spPr>
          <a:xfrm>
            <a:off x="4846375" y="963464"/>
            <a:ext cx="3924300" cy="381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4"/>
          <p:cNvSpPr/>
          <p:nvPr/>
        </p:nvSpPr>
        <p:spPr>
          <a:xfrm>
            <a:off x="512020" y="3465810"/>
            <a:ext cx="4061350" cy="3261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4" name="Google Shape;184;p14"/>
          <p:cNvSpPr/>
          <p:nvPr/>
        </p:nvSpPr>
        <p:spPr>
          <a:xfrm>
            <a:off x="5060173" y="3476774"/>
            <a:ext cx="3924300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2800" b="0" i="0" u="none" strike="noStrike" cap="none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87" name="Google Shape;187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439811" y="1279228"/>
            <a:ext cx="4191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554111" y="1393528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5800" y="1200150"/>
            <a:ext cx="3619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4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02385" y="1233042"/>
            <a:ext cx="3619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35138" y="3631230"/>
            <a:ext cx="3619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29795" y="3746352"/>
            <a:ext cx="3619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90575" y="1304925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1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188110" y="1337817"/>
            <a:ext cx="1905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39913" y="3736005"/>
            <a:ext cx="1524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215520" y="3840163"/>
            <a:ext cx="190500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4"/>
          <p:cNvSpPr txBox="1"/>
          <p:nvPr/>
        </p:nvSpPr>
        <p:spPr>
          <a:xfrm>
            <a:off x="652223" y="6052169"/>
            <a:ext cx="10893038" cy="376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Plus Jakarta Sans"/>
              </a:rPr>
              <a:t>An integrated capability stack starting with AI innovation and data intelligence, executed through development and orchestration, and supported by scalable infrastructure and managed services.</a:t>
            </a:r>
            <a:endParaRPr lang="en-US" sz="1200">
              <a:latin typeface="Calibri"/>
              <a:ea typeface="Calibri"/>
              <a:cs typeface="Calibri"/>
            </a:endParaRPr>
          </a:p>
        </p:txBody>
      </p:sp>
      <p:sp>
        <p:nvSpPr>
          <p:cNvPr id="201" name="Google Shape;201;p14"/>
          <p:cNvSpPr txBox="1"/>
          <p:nvPr/>
        </p:nvSpPr>
        <p:spPr>
          <a:xfrm>
            <a:off x="1721224" y="395287"/>
            <a:ext cx="10165705" cy="300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 err="1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Nashiah</a:t>
            </a:r>
            <a:r>
              <a:rPr lang="en-US" sz="1950" b="1" i="0" u="none" strike="noStrike" cap="non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: Strategic Technology Partner with Product Mindset </a:t>
            </a:r>
            <a:endParaRPr/>
          </a:p>
        </p:txBody>
      </p:sp>
      <p:sp>
        <p:nvSpPr>
          <p:cNvPr id="202" name="Google Shape;202;p14"/>
          <p:cNvSpPr txBox="1"/>
          <p:nvPr/>
        </p:nvSpPr>
        <p:spPr>
          <a:xfrm>
            <a:off x="8931435" y="1901517"/>
            <a:ext cx="323850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ctr"/>
            <a:r>
              <a:rPr lang="en-US" sz="1500" b="1" err="1">
                <a:solidFill>
                  <a:srgbClr val="FFFFFF"/>
                </a:solidFill>
                <a:latin typeface="Plus Jakarta Sans"/>
                <a:sym typeface="Plus Jakarta Sans"/>
              </a:rPr>
              <a:t>Operationa</a:t>
            </a:r>
            <a:r>
              <a:rPr lang="en-US" sz="1500" b="1">
                <a:solidFill>
                  <a:srgbClr val="FFFFFF"/>
                </a:solidFill>
                <a:latin typeface="Plus Jakarta Sans"/>
                <a:sym typeface="Plus Jakarta Sans"/>
              </a:rPr>
              <a:t>l Rigor</a:t>
            </a:r>
          </a:p>
          <a:p>
            <a:pPr algn="ctr"/>
            <a:endParaRPr lang="en-US" sz="1500" b="1">
              <a:solidFill>
                <a:srgbClr val="FFFFFF"/>
              </a:solidFill>
              <a:latin typeface="Plus Jakarta Sans"/>
            </a:endParaRPr>
          </a:p>
          <a:p>
            <a:pPr algn="ctr"/>
            <a:r>
              <a:rPr lang="en-US" sz="1500" b="1">
                <a:solidFill>
                  <a:srgbClr val="FFFFFF"/>
                </a:solidFill>
                <a:latin typeface="Plus Jakarta Sans"/>
              </a:rPr>
              <a:t>     Managed Infrastructure</a:t>
            </a:r>
          </a:p>
        </p:txBody>
      </p:sp>
      <p:sp>
        <p:nvSpPr>
          <p:cNvPr id="203" name="Google Shape;203;p14"/>
          <p:cNvSpPr txBox="1"/>
          <p:nvPr/>
        </p:nvSpPr>
        <p:spPr>
          <a:xfrm>
            <a:off x="1162050" y="1279921"/>
            <a:ext cx="3333750" cy="24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002A5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Hosting, Infra &amp; Managed Services</a:t>
            </a:r>
            <a:endParaRPr lang="en-US" sz="1250">
              <a:solidFill>
                <a:srgbClr val="002A5A"/>
              </a:solidFill>
              <a:ea typeface="Calibri"/>
              <a:cs typeface="Calibri"/>
            </a:endParaRPr>
          </a:p>
        </p:txBody>
      </p:sp>
      <p:sp>
        <p:nvSpPr>
          <p:cNvPr id="204" name="Google Shape;204;p14"/>
          <p:cNvSpPr txBox="1"/>
          <p:nvPr/>
        </p:nvSpPr>
        <p:spPr>
          <a:xfrm>
            <a:off x="813668" y="1681882"/>
            <a:ext cx="4278710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Secure, scalable website hosting (AWS/Azure/GCP </a:t>
            </a:r>
            <a:r>
              <a:rPr lang="en-US" sz="1400" b="0" i="0" u="none" strike="noStrike" cap="none" err="1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etc</a:t>
            </a: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 )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5" name="Google Shape;205;p14"/>
          <p:cNvSpPr txBox="1"/>
          <p:nvPr/>
        </p:nvSpPr>
        <p:spPr>
          <a:xfrm>
            <a:off x="808186" y="2024580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Performance optimization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6" name="Google Shape;206;p14"/>
          <p:cNvSpPr txBox="1"/>
          <p:nvPr/>
        </p:nvSpPr>
        <p:spPr>
          <a:xfrm>
            <a:off x="808186" y="2268361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Compliance-ready environments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7" name="Google Shape;207;p14"/>
          <p:cNvSpPr txBox="1"/>
          <p:nvPr/>
        </p:nvSpPr>
        <p:spPr>
          <a:xfrm>
            <a:off x="819150" y="2594371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Monthly managed services for digital assets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8" name="Google Shape;208;p14"/>
          <p:cNvSpPr txBox="1"/>
          <p:nvPr/>
        </p:nvSpPr>
        <p:spPr>
          <a:xfrm>
            <a:off x="819150" y="2838152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24x7x365 support &amp; maintenance teams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9" name="Google Shape;209;p14"/>
          <p:cNvSpPr txBox="1"/>
          <p:nvPr/>
        </p:nvSpPr>
        <p:spPr>
          <a:xfrm>
            <a:off x="5578635" y="1312813"/>
            <a:ext cx="2238375" cy="24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50" b="1" i="0" u="none" strike="noStrike" cap="none">
                <a:solidFill>
                  <a:srgbClr val="002A5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Technology Leadership</a:t>
            </a:r>
            <a:endParaRPr lang="en-US" sz="1250">
              <a:solidFill>
                <a:srgbClr val="002A5A"/>
              </a:solidFill>
              <a:ea typeface="Calibri"/>
              <a:cs typeface="Calibri"/>
            </a:endParaRPr>
          </a:p>
        </p:txBody>
      </p:sp>
      <p:sp>
        <p:nvSpPr>
          <p:cNvPr id="210" name="Google Shape;210;p14"/>
          <p:cNvSpPr txBox="1"/>
          <p:nvPr/>
        </p:nvSpPr>
        <p:spPr>
          <a:xfrm>
            <a:off x="5235735" y="1709292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Fractional CTO leadership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1" name="Google Shape;211;p14"/>
          <p:cNvSpPr txBox="1"/>
          <p:nvPr/>
        </p:nvSpPr>
        <p:spPr>
          <a:xfrm>
            <a:off x="5235735" y="1953072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Cross-functional alignment across teams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2" name="Google Shape;212;p14"/>
          <p:cNvSpPr txBox="1"/>
          <p:nvPr/>
        </p:nvSpPr>
        <p:spPr>
          <a:xfrm>
            <a:off x="5235735" y="2196852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Technology roadmap planning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3" name="Google Shape;213;p14"/>
          <p:cNvSpPr txBox="1"/>
          <p:nvPr/>
        </p:nvSpPr>
        <p:spPr>
          <a:xfrm>
            <a:off x="5235735" y="2440633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Governance &amp; delivery oversight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4" name="Google Shape;214;p14"/>
          <p:cNvSpPr txBox="1"/>
          <p:nvPr/>
        </p:nvSpPr>
        <p:spPr>
          <a:xfrm>
            <a:off x="5235735" y="2684413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Alignment with business &amp; revenue goals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5" name="Google Shape;215;p14"/>
          <p:cNvSpPr txBox="1"/>
          <p:nvPr/>
        </p:nvSpPr>
        <p:spPr>
          <a:xfrm>
            <a:off x="1211388" y="3667146"/>
            <a:ext cx="2250281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QA &amp; Validation Testing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6" name="Google Shape;216;p14"/>
          <p:cNvSpPr txBox="1"/>
          <p:nvPr/>
        </p:nvSpPr>
        <p:spPr>
          <a:xfrm>
            <a:off x="857524" y="4052660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Content classification (claims, MLR)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7" name="Google Shape;217;p14"/>
          <p:cNvSpPr txBox="1"/>
          <p:nvPr/>
        </p:nvSpPr>
        <p:spPr>
          <a:xfrm>
            <a:off x="857524" y="4296441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Improved searchability</a:t>
            </a:r>
            <a:endParaRPr lang="en-US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8" name="Google Shape;218;p14"/>
          <p:cNvSpPr txBox="1"/>
          <p:nvPr/>
        </p:nvSpPr>
        <p:spPr>
          <a:xfrm>
            <a:off x="5606045" y="3782268"/>
            <a:ext cx="2702718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49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Veeva Platform Enablement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5428540" y="4202374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Veeva </a:t>
            </a:r>
            <a:r>
              <a:rPr lang="en-US" sz="1400" b="0" i="0" u="none" strike="noStrike" cap="none" err="1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PromoMats</a:t>
            </a: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 (content lifecycle)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0" name="Google Shape;220;p14"/>
          <p:cNvSpPr txBox="1"/>
          <p:nvPr/>
        </p:nvSpPr>
        <p:spPr>
          <a:xfrm>
            <a:off x="5428540" y="4446155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Veeva CRM (engagement/field)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1" name="Google Shape;221;p14"/>
          <p:cNvSpPr txBox="1"/>
          <p:nvPr/>
        </p:nvSpPr>
        <p:spPr>
          <a:xfrm>
            <a:off x="5428540" y="4689935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Veeva Compass (data)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2" name="Google Shape;222;p14"/>
          <p:cNvSpPr txBox="1"/>
          <p:nvPr/>
        </p:nvSpPr>
        <p:spPr>
          <a:xfrm>
            <a:off x="5428540" y="4933716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Veeva Claims (MLR-compliant)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3" name="Google Shape;223;p14"/>
          <p:cNvSpPr txBox="1"/>
          <p:nvPr/>
        </p:nvSpPr>
        <p:spPr>
          <a:xfrm>
            <a:off x="5428540" y="5177496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Veeva Network (MDM)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4" name="Google Shape;224;p14"/>
          <p:cNvSpPr txBox="1"/>
          <p:nvPr/>
        </p:nvSpPr>
        <p:spPr>
          <a:xfrm>
            <a:off x="5428540" y="5421277"/>
            <a:ext cx="42005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334155"/>
                </a:solidFill>
                <a:latin typeface="Calibri"/>
                <a:ea typeface="Calibri"/>
                <a:cs typeface="Calibri"/>
                <a:sym typeface="Plus Jakarta Sans"/>
              </a:rPr>
              <a:t>CRM Migration &amp; Optimization</a:t>
            </a:r>
            <a:endParaRPr sz="2800">
              <a:latin typeface="Calibri"/>
              <a:ea typeface="Calibri"/>
              <a:cs typeface="Calibri"/>
            </a:endParaRPr>
          </a:p>
        </p:txBody>
      </p:sp>
      <p:sp>
        <p:nvSpPr>
          <p:cNvPr id="225" name="Google Shape;225;p14"/>
          <p:cNvSpPr txBox="1"/>
          <p:nvPr/>
        </p:nvSpPr>
        <p:spPr>
          <a:xfrm>
            <a:off x="9209510" y="2770413"/>
            <a:ext cx="2726342" cy="223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1450" marR="0" lvl="0" indent="-171450" algn="l" rtl="0">
              <a:lnSpc>
                <a:spcPct val="134952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r>
              <a:rPr lang="en-US" sz="105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Scalable hosting and managed services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26" name="Google Shape;226;p14"/>
          <p:cNvSpPr txBox="1"/>
          <p:nvPr/>
        </p:nvSpPr>
        <p:spPr>
          <a:xfrm>
            <a:off x="9209510" y="3194967"/>
            <a:ext cx="1976437" cy="21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1450" marR="0" lvl="0" indent="-171450" algn="l" rtl="0">
              <a:lnSpc>
                <a:spcPct val="134952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r>
              <a:rPr lang="en-US" sz="105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24/7 operational support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27" name="Google Shape;227;p14"/>
          <p:cNvSpPr txBox="1"/>
          <p:nvPr/>
        </p:nvSpPr>
        <p:spPr>
          <a:xfrm>
            <a:off x="9209510" y="3615012"/>
            <a:ext cx="1228725" cy="218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71450" marR="0" lvl="0" indent="-171450" algn="l" rtl="0">
              <a:lnSpc>
                <a:spcPct val="134952"/>
              </a:lnSpc>
              <a:spcBef>
                <a:spcPts val="0"/>
              </a:spcBef>
              <a:spcAft>
                <a:spcPts val="0"/>
              </a:spcAft>
              <a:buFont typeface="Wingdings"/>
              <a:buChar char="ü"/>
            </a:pPr>
            <a:r>
              <a:rPr lang="en-US" sz="1050" b="1" i="0" u="none" strike="noStrike" cap="none">
                <a:solidFill>
                  <a:srgbClr val="F8FAFC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Fully compliant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28" name="Google Shape;228;p14"/>
          <p:cNvSpPr txBox="1"/>
          <p:nvPr/>
        </p:nvSpPr>
        <p:spPr>
          <a:xfrm>
            <a:off x="685800" y="1676400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9" name="Google Shape;229;p14"/>
          <p:cNvSpPr txBox="1"/>
          <p:nvPr/>
        </p:nvSpPr>
        <p:spPr>
          <a:xfrm>
            <a:off x="674836" y="2024580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0" name="Google Shape;230;p14"/>
          <p:cNvSpPr txBox="1"/>
          <p:nvPr/>
        </p:nvSpPr>
        <p:spPr>
          <a:xfrm>
            <a:off x="674836" y="2268361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1" name="Google Shape;231;p14"/>
          <p:cNvSpPr txBox="1"/>
          <p:nvPr/>
        </p:nvSpPr>
        <p:spPr>
          <a:xfrm>
            <a:off x="685800" y="2594371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2" name="Google Shape;232;p14"/>
          <p:cNvSpPr txBox="1"/>
          <p:nvPr/>
        </p:nvSpPr>
        <p:spPr>
          <a:xfrm>
            <a:off x="685800" y="2838152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3" name="Google Shape;233;p14"/>
          <p:cNvSpPr txBox="1"/>
          <p:nvPr/>
        </p:nvSpPr>
        <p:spPr>
          <a:xfrm>
            <a:off x="5069493" y="1676400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4" name="Google Shape;234;p14"/>
          <p:cNvSpPr txBox="1"/>
          <p:nvPr/>
        </p:nvSpPr>
        <p:spPr>
          <a:xfrm>
            <a:off x="5069493" y="1920180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5" name="Google Shape;235;p14"/>
          <p:cNvSpPr txBox="1"/>
          <p:nvPr/>
        </p:nvSpPr>
        <p:spPr>
          <a:xfrm>
            <a:off x="5069493" y="2163960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6" name="Google Shape;236;p14"/>
          <p:cNvSpPr txBox="1"/>
          <p:nvPr/>
        </p:nvSpPr>
        <p:spPr>
          <a:xfrm>
            <a:off x="5069493" y="2407741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7" name="Google Shape;237;p14"/>
          <p:cNvSpPr txBox="1"/>
          <p:nvPr/>
        </p:nvSpPr>
        <p:spPr>
          <a:xfrm>
            <a:off x="5069493" y="2651521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8" name="Google Shape;238;p14"/>
          <p:cNvSpPr txBox="1"/>
          <p:nvPr/>
        </p:nvSpPr>
        <p:spPr>
          <a:xfrm>
            <a:off x="724174" y="4052660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9" name="Google Shape;239;p14"/>
          <p:cNvSpPr txBox="1"/>
          <p:nvPr/>
        </p:nvSpPr>
        <p:spPr>
          <a:xfrm>
            <a:off x="724174" y="4296441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0" name="Google Shape;240;p14"/>
          <p:cNvSpPr txBox="1"/>
          <p:nvPr/>
        </p:nvSpPr>
        <p:spPr>
          <a:xfrm>
            <a:off x="5317118" y="4191410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1" name="Google Shape;241;p14"/>
          <p:cNvSpPr txBox="1"/>
          <p:nvPr/>
        </p:nvSpPr>
        <p:spPr>
          <a:xfrm>
            <a:off x="5317118" y="4435191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2" name="Google Shape;242;p14"/>
          <p:cNvSpPr txBox="1"/>
          <p:nvPr/>
        </p:nvSpPr>
        <p:spPr>
          <a:xfrm>
            <a:off x="5317118" y="4678971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3" name="Google Shape;243;p14"/>
          <p:cNvSpPr txBox="1"/>
          <p:nvPr/>
        </p:nvSpPr>
        <p:spPr>
          <a:xfrm>
            <a:off x="5317118" y="4922752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4" name="Google Shape;244;p14"/>
          <p:cNvSpPr txBox="1"/>
          <p:nvPr/>
        </p:nvSpPr>
        <p:spPr>
          <a:xfrm>
            <a:off x="5317118" y="5166532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 sz="28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45" name="Google Shape;245;p14"/>
          <p:cNvSpPr txBox="1"/>
          <p:nvPr/>
        </p:nvSpPr>
        <p:spPr>
          <a:xfrm>
            <a:off x="5317118" y="5410313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64748B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sz="2800">
              <a:latin typeface="Calibri"/>
              <a:ea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0AFC282-0048-BECC-AFFB-595CC7D5CF51}"/>
              </a:ext>
            </a:extLst>
          </p:cNvPr>
          <p:cNvSpPr txBox="1"/>
          <p:nvPr/>
        </p:nvSpPr>
        <p:spPr>
          <a:xfrm>
            <a:off x="783928" y="4530885"/>
            <a:ext cx="6096000" cy="1600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002A5A"/>
                </a:solidFill>
                <a:latin typeface="Calibri"/>
                <a:ea typeface="Calibri"/>
                <a:cs typeface="Calibri"/>
              </a:rPr>
              <a:t>Email campaign testing</a:t>
            </a:r>
          </a:p>
          <a:p>
            <a:r>
              <a:rPr lang="en-US" sz="1400">
                <a:solidFill>
                  <a:srgbClr val="002A5A"/>
                </a:solidFill>
                <a:latin typeface="Calibri"/>
                <a:ea typeface="Calibri"/>
                <a:cs typeface="Calibri"/>
              </a:rPr>
              <a:t>Banner/display ad testing</a:t>
            </a:r>
          </a:p>
          <a:p>
            <a:r>
              <a:rPr lang="en-US" sz="1400">
                <a:solidFill>
                  <a:srgbClr val="002A5A"/>
                </a:solidFill>
                <a:latin typeface="Calibri"/>
                <a:ea typeface="Calibri"/>
                <a:cs typeface="Calibri"/>
              </a:rPr>
              <a:t>Website and microsite testing</a:t>
            </a:r>
          </a:p>
          <a:p>
            <a:r>
              <a:rPr lang="en-US" sz="1400">
                <a:solidFill>
                  <a:srgbClr val="002A5A"/>
                </a:solidFill>
                <a:latin typeface="Calibri"/>
                <a:ea typeface="Calibri"/>
                <a:cs typeface="Calibri"/>
              </a:rPr>
              <a:t>Mobile/device/browser compatibility</a:t>
            </a:r>
          </a:p>
          <a:p>
            <a:r>
              <a:rPr lang="en-US" sz="1400">
                <a:solidFill>
                  <a:srgbClr val="002A5A"/>
                </a:solidFill>
                <a:latin typeface="Calibri"/>
                <a:ea typeface="Calibri"/>
                <a:cs typeface="Calibri"/>
              </a:rPr>
              <a:t>Accessibility (WCAG)/Analytics validation</a:t>
            </a:r>
          </a:p>
          <a:p>
            <a:r>
              <a:rPr lang="en-US" sz="1400">
                <a:solidFill>
                  <a:srgbClr val="002A5A"/>
                </a:solidFill>
                <a:latin typeface="Calibri"/>
                <a:ea typeface="Calibri"/>
                <a:cs typeface="Calibri"/>
              </a:rPr>
              <a:t>Defect management/Pre-launch and post-launch support</a:t>
            </a:r>
          </a:p>
          <a:p>
            <a:pPr algn="ctr"/>
            <a:endParaRPr lang="en-GB" sz="1400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Google Shape;239;p14">
            <a:extLst>
              <a:ext uri="{FF2B5EF4-FFF2-40B4-BE49-F238E27FC236}">
                <a16:creationId xmlns:a16="http://schemas.microsoft.com/office/drawing/2014/main" id="{B26D507F-0D42-2B89-8589-CF499C3BB478}"/>
              </a:ext>
            </a:extLst>
          </p:cNvPr>
          <p:cNvSpPr txBox="1"/>
          <p:nvPr/>
        </p:nvSpPr>
        <p:spPr>
          <a:xfrm>
            <a:off x="724174" y="4488312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" name="Google Shape;239;p14">
            <a:extLst>
              <a:ext uri="{FF2B5EF4-FFF2-40B4-BE49-F238E27FC236}">
                <a16:creationId xmlns:a16="http://schemas.microsoft.com/office/drawing/2014/main" id="{A149000F-F127-3D9B-4AE0-BFD8B5F2D916}"/>
              </a:ext>
            </a:extLst>
          </p:cNvPr>
          <p:cNvSpPr txBox="1"/>
          <p:nvPr/>
        </p:nvSpPr>
        <p:spPr>
          <a:xfrm>
            <a:off x="724173" y="4921390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Google Shape;239;p14">
            <a:extLst>
              <a:ext uri="{FF2B5EF4-FFF2-40B4-BE49-F238E27FC236}">
                <a16:creationId xmlns:a16="http://schemas.microsoft.com/office/drawing/2014/main" id="{E7387B42-C7F9-89DF-AE32-8ECFF15466B3}"/>
              </a:ext>
            </a:extLst>
          </p:cNvPr>
          <p:cNvSpPr txBox="1"/>
          <p:nvPr/>
        </p:nvSpPr>
        <p:spPr>
          <a:xfrm>
            <a:off x="724174" y="4707592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6" name="Google Shape;239;p14">
            <a:extLst>
              <a:ext uri="{FF2B5EF4-FFF2-40B4-BE49-F238E27FC236}">
                <a16:creationId xmlns:a16="http://schemas.microsoft.com/office/drawing/2014/main" id="{6E211F2B-538E-362A-5328-5600B822B459}"/>
              </a:ext>
            </a:extLst>
          </p:cNvPr>
          <p:cNvSpPr txBox="1"/>
          <p:nvPr/>
        </p:nvSpPr>
        <p:spPr>
          <a:xfrm>
            <a:off x="746101" y="5140670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7" name="Google Shape;239;p14">
            <a:extLst>
              <a:ext uri="{FF2B5EF4-FFF2-40B4-BE49-F238E27FC236}">
                <a16:creationId xmlns:a16="http://schemas.microsoft.com/office/drawing/2014/main" id="{8381CC1E-7763-DEBE-28A8-24B3D34074F3}"/>
              </a:ext>
            </a:extLst>
          </p:cNvPr>
          <p:cNvSpPr txBox="1"/>
          <p:nvPr/>
        </p:nvSpPr>
        <p:spPr>
          <a:xfrm>
            <a:off x="740618" y="5376396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8" name="Google Shape;239;p14">
            <a:extLst>
              <a:ext uri="{FF2B5EF4-FFF2-40B4-BE49-F238E27FC236}">
                <a16:creationId xmlns:a16="http://schemas.microsoft.com/office/drawing/2014/main" id="{6A229280-AF8D-0BE3-3437-E427C885C930}"/>
              </a:ext>
            </a:extLst>
          </p:cNvPr>
          <p:cNvSpPr txBox="1"/>
          <p:nvPr/>
        </p:nvSpPr>
        <p:spPr>
          <a:xfrm>
            <a:off x="727955" y="5584714"/>
            <a:ext cx="85725" cy="301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002A5A"/>
                </a:solidFill>
                <a:latin typeface="Calibri"/>
                <a:ea typeface="Calibri"/>
                <a:cs typeface="Calibri"/>
                <a:sym typeface="Plus Jakarta Sans"/>
              </a:rPr>
              <a:t>•</a:t>
            </a:r>
            <a:endParaRPr lang="en-US">
              <a:solidFill>
                <a:srgbClr val="002A5A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10" name="Picture 9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F8B96476-A8EA-6209-99D6-126B9F78BAF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3513" y="-225425"/>
            <a:ext cx="1514475" cy="146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90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290232" y="2202236"/>
            <a:ext cx="2788302" cy="2686050"/>
          </a:xfrm>
          <a:prstGeom prst="roundRect">
            <a:avLst>
              <a:gd name="adj" fmla="val 4371"/>
            </a:avLst>
          </a:prstGeom>
          <a:solidFill>
            <a:srgbClr val="F8FAFC"/>
          </a:solidFill>
          <a:ln w="38100" cap="flat" cmpd="sng">
            <a:solidFill>
              <a:srgbClr val="0077B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290232" y="4878761"/>
            <a:ext cx="278830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>
            <a:off x="290232" y="2202236"/>
            <a:ext cx="2788302" cy="381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>
            <a:off x="3210764" y="2202236"/>
            <a:ext cx="2788302" cy="2686050"/>
          </a:xfrm>
          <a:prstGeom prst="roundRect">
            <a:avLst>
              <a:gd name="adj" fmla="val 4371"/>
            </a:avLst>
          </a:prstGeom>
          <a:solidFill>
            <a:srgbClr val="F8FAFC"/>
          </a:solidFill>
          <a:ln w="38100" cap="flat" cmpd="sng">
            <a:solidFill>
              <a:srgbClr val="0077B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3210764" y="4878761"/>
            <a:ext cx="278830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3210764" y="2202236"/>
            <a:ext cx="2788302" cy="381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6120092" y="2202236"/>
            <a:ext cx="2788302" cy="2686050"/>
          </a:xfrm>
          <a:prstGeom prst="roundRect">
            <a:avLst>
              <a:gd name="adj" fmla="val 4371"/>
            </a:avLst>
          </a:prstGeom>
          <a:solidFill>
            <a:srgbClr val="F8FAFC"/>
          </a:solidFill>
          <a:ln w="38100" cap="flat" cmpd="sng">
            <a:solidFill>
              <a:srgbClr val="0077B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6120092" y="4878761"/>
            <a:ext cx="278830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6120092" y="2202236"/>
            <a:ext cx="2788302" cy="38100"/>
          </a:xfrm>
          <a:prstGeom prst="rect">
            <a:avLst/>
          </a:prstGeom>
          <a:solidFill>
            <a:srgbClr val="0077B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/>
          <p:nvPr/>
        </p:nvSpPr>
        <p:spPr>
          <a:xfrm>
            <a:off x="9035022" y="2202236"/>
            <a:ext cx="2788302" cy="2686050"/>
          </a:xfrm>
          <a:prstGeom prst="roundRect">
            <a:avLst>
              <a:gd name="adj" fmla="val 4371"/>
            </a:avLst>
          </a:prstGeom>
          <a:solidFill>
            <a:srgbClr val="F8FAFC"/>
          </a:solidFill>
          <a:ln w="38100" cap="flat" cmpd="sng">
            <a:solidFill>
              <a:srgbClr val="00B4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9035022" y="4878761"/>
            <a:ext cx="2788302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14"/>
          <p:cNvSpPr/>
          <p:nvPr/>
        </p:nvSpPr>
        <p:spPr>
          <a:xfrm>
            <a:off x="9035022" y="2202236"/>
            <a:ext cx="2788302" cy="38100"/>
          </a:xfrm>
          <a:prstGeom prst="rect">
            <a:avLst/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295835" y="1065679"/>
            <a:ext cx="11068050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77B6"/>
                </a:solidFill>
                <a:latin typeface="Inter"/>
                <a:ea typeface="Inter"/>
                <a:cs typeface="Inter"/>
                <a:sym typeface="Inter"/>
              </a:rPr>
              <a:t> End-to-End Migration Flow 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295835" y="1332379"/>
            <a:ext cx="115824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4-Phase CRM Migration Workflow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518832" y="2468936"/>
            <a:ext cx="2398338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77B6"/>
                </a:solidFill>
                <a:latin typeface="Inter"/>
                <a:ea typeface="Inter"/>
                <a:cs typeface="Inter"/>
                <a:sym typeface="Inter"/>
              </a:rPr>
              <a:t>Phase 01</a:t>
            </a:r>
            <a:endParaRPr/>
          </a:p>
        </p:txBody>
      </p:sp>
      <p:sp>
        <p:nvSpPr>
          <p:cNvPr id="122" name="Google Shape;122;p14"/>
          <p:cNvSpPr txBox="1"/>
          <p:nvPr/>
        </p:nvSpPr>
        <p:spPr>
          <a:xfrm>
            <a:off x="3439364" y="2468936"/>
            <a:ext cx="2398338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77B6"/>
                </a:solidFill>
                <a:latin typeface="Inter"/>
                <a:ea typeface="Inter"/>
                <a:cs typeface="Inter"/>
                <a:sym typeface="Inter"/>
              </a:rPr>
              <a:t>Phase 02</a:t>
            </a:r>
            <a:endParaRPr/>
          </a:p>
        </p:txBody>
      </p:sp>
      <p:sp>
        <p:nvSpPr>
          <p:cNvPr id="123" name="Google Shape;123;p14"/>
          <p:cNvSpPr txBox="1"/>
          <p:nvPr/>
        </p:nvSpPr>
        <p:spPr>
          <a:xfrm>
            <a:off x="6348692" y="2468936"/>
            <a:ext cx="2398338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77B6"/>
                </a:solidFill>
                <a:latin typeface="Inter"/>
                <a:ea typeface="Inter"/>
                <a:cs typeface="Inter"/>
                <a:sym typeface="Inter"/>
              </a:rPr>
              <a:t>Phase 03</a:t>
            </a:r>
            <a:endParaRPr/>
          </a:p>
        </p:txBody>
      </p:sp>
      <p:sp>
        <p:nvSpPr>
          <p:cNvPr id="124" name="Google Shape;124;p14"/>
          <p:cNvSpPr txBox="1"/>
          <p:nvPr/>
        </p:nvSpPr>
        <p:spPr>
          <a:xfrm>
            <a:off x="9263622" y="2468936"/>
            <a:ext cx="2398338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Phase 04</a:t>
            </a:r>
            <a:endParaRPr/>
          </a:p>
        </p:txBody>
      </p:sp>
      <p:sp>
        <p:nvSpPr>
          <p:cNvPr id="125" name="Google Shape;125;p14"/>
          <p:cNvSpPr txBox="1"/>
          <p:nvPr/>
        </p:nvSpPr>
        <p:spPr>
          <a:xfrm>
            <a:off x="522755" y="2745161"/>
            <a:ext cx="252084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Audit &amp; Scope</a:t>
            </a:r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528357" y="3135686"/>
            <a:ext cx="2379288" cy="1431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Inventory document count and product list. Define lifecycle states, versions, and exclusions.</a:t>
            </a:r>
            <a:endParaRPr/>
          </a:p>
        </p:txBody>
      </p:sp>
      <p:sp>
        <p:nvSpPr>
          <p:cNvPr id="127" name="Google Shape;127;p14"/>
          <p:cNvSpPr txBox="1"/>
          <p:nvPr/>
        </p:nvSpPr>
        <p:spPr>
          <a:xfrm>
            <a:off x="3325624" y="2745161"/>
            <a:ext cx="2991496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Setup &amp; Mapping</a:t>
            </a:r>
            <a:endParaRPr/>
          </a:p>
        </p:txBody>
      </p:sp>
      <p:sp>
        <p:nvSpPr>
          <p:cNvPr id="128" name="Google Shape;128;p14"/>
          <p:cNvSpPr txBox="1"/>
          <p:nvPr/>
        </p:nvSpPr>
        <p:spPr>
          <a:xfrm>
            <a:off x="3420874" y="3180510"/>
            <a:ext cx="2379288" cy="1431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Configure Vault CRM, CLM, and Email. Map product identifiers, metadata, and languages.</a:t>
            </a:r>
            <a:endParaRPr/>
          </a:p>
        </p:txBody>
      </p:sp>
      <p:sp>
        <p:nvSpPr>
          <p:cNvPr id="129" name="Google Shape;129;p14"/>
          <p:cNvSpPr txBox="1"/>
          <p:nvPr/>
        </p:nvSpPr>
        <p:spPr>
          <a:xfrm>
            <a:off x="6358217" y="2745161"/>
            <a:ext cx="2991496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Pilot &amp; Migration</a:t>
            </a:r>
            <a:endParaRPr/>
          </a:p>
        </p:txBody>
      </p:sp>
      <p:sp>
        <p:nvSpPr>
          <p:cNvPr id="130" name="Google Shape;130;p14"/>
          <p:cNvSpPr txBox="1"/>
          <p:nvPr/>
        </p:nvSpPr>
        <p:spPr>
          <a:xfrm>
            <a:off x="6358217" y="3135686"/>
            <a:ext cx="2379288" cy="147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Run pilot on 1 brand. Execute full migration and isolate unsupported content types.</a:t>
            </a:r>
            <a:endParaRPr/>
          </a:p>
        </p:txBody>
      </p:sp>
      <p:sp>
        <p:nvSpPr>
          <p:cNvPr id="131" name="Google Shape;131;p14"/>
          <p:cNvSpPr txBox="1"/>
          <p:nvPr/>
        </p:nvSpPr>
        <p:spPr>
          <a:xfrm>
            <a:off x="9273147" y="2745161"/>
            <a:ext cx="2991496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Validation &amp; Sync</a:t>
            </a:r>
            <a:endParaRPr/>
          </a:p>
        </p:txBody>
      </p:sp>
      <p:sp>
        <p:nvSpPr>
          <p:cNvPr id="132" name="Google Shape;132;p14"/>
          <p:cNvSpPr txBox="1"/>
          <p:nvPr/>
        </p:nvSpPr>
        <p:spPr>
          <a:xfrm>
            <a:off x="9273147" y="3135686"/>
            <a:ext cx="2379288" cy="1431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Reconcile counts, enable ongoing sync, and complete business UAT sign-off.</a:t>
            </a:r>
            <a:endParaRPr/>
          </a:p>
        </p:txBody>
      </p:sp>
      <p:pic>
        <p:nvPicPr>
          <p:cNvPr id="3" name="Picture 2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C9AE66CA-FCD4-24A0-DA6B-EA6A9518B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13" y="-225425"/>
            <a:ext cx="1514475" cy="14668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/>
          <p:nvPr/>
        </p:nvSpPr>
        <p:spPr>
          <a:xfrm>
            <a:off x="335056" y="2325395"/>
            <a:ext cx="3729316" cy="2632471"/>
          </a:xfrm>
          <a:prstGeom prst="roundRect">
            <a:avLst>
              <a:gd name="adj" fmla="val 434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4214532" y="2325395"/>
            <a:ext cx="3729316" cy="2632471"/>
          </a:xfrm>
          <a:prstGeom prst="roundRect">
            <a:avLst>
              <a:gd name="adj" fmla="val 434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15"/>
          <p:cNvSpPr/>
          <p:nvPr/>
        </p:nvSpPr>
        <p:spPr>
          <a:xfrm>
            <a:off x="8088406" y="2325395"/>
            <a:ext cx="3729316" cy="2632471"/>
          </a:xfrm>
          <a:prstGeom prst="roundRect">
            <a:avLst>
              <a:gd name="adj" fmla="val 4341"/>
            </a:avLst>
          </a:prstGeom>
          <a:solidFill>
            <a:srgbClr val="FFFFFF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381" y="2700792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28857" y="2700792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402731" y="2689586"/>
            <a:ext cx="20002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5"/>
          <p:cNvSpPr txBox="1"/>
          <p:nvPr/>
        </p:nvSpPr>
        <p:spPr>
          <a:xfrm>
            <a:off x="351865" y="1048870"/>
            <a:ext cx="11068050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77B6"/>
                </a:solidFill>
                <a:latin typeface="Inter"/>
                <a:ea typeface="Inter"/>
                <a:cs typeface="Inter"/>
                <a:sym typeface="Inter"/>
              </a:rPr>
              <a:t> Risk Prevention </a:t>
            </a:r>
            <a:endParaRPr/>
          </a:p>
        </p:txBody>
      </p:sp>
      <p:sp>
        <p:nvSpPr>
          <p:cNvPr id="144" name="Google Shape;144;p15"/>
          <p:cNvSpPr txBox="1"/>
          <p:nvPr/>
        </p:nvSpPr>
        <p:spPr>
          <a:xfrm>
            <a:off x="351865" y="1315570"/>
            <a:ext cx="115824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Critical Migration Considerations</a:t>
            </a:r>
            <a:endParaRPr/>
          </a:p>
        </p:txBody>
      </p:sp>
      <p:sp>
        <p:nvSpPr>
          <p:cNvPr id="145" name="Google Shape;145;p15"/>
          <p:cNvSpPr txBox="1"/>
          <p:nvPr/>
        </p:nvSpPr>
        <p:spPr>
          <a:xfrm>
            <a:off x="503705" y="3193291"/>
            <a:ext cx="3392020" cy="1180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Product creation alone does not link documents; target integration must map explicit relational ties.</a:t>
            </a:r>
            <a:endParaRPr/>
          </a:p>
        </p:txBody>
      </p:sp>
      <p:sp>
        <p:nvSpPr>
          <p:cNvPr id="146" name="Google Shape;146;p15"/>
          <p:cNvSpPr txBox="1"/>
          <p:nvPr/>
        </p:nvSpPr>
        <p:spPr>
          <a:xfrm>
            <a:off x="4394386" y="3193290"/>
            <a:ext cx="3515283" cy="1602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Verify Draft/Expired logic and separate pathways for CLM presentation assets versus Approved Email.</a:t>
            </a:r>
            <a:endParaRPr/>
          </a:p>
        </p:txBody>
      </p:sp>
      <p:sp>
        <p:nvSpPr>
          <p:cNvPr id="147" name="Google Shape;147;p15"/>
          <p:cNvSpPr txBox="1"/>
          <p:nvPr/>
        </p:nvSpPr>
        <p:spPr>
          <a:xfrm>
            <a:off x="8240245" y="3193292"/>
            <a:ext cx="3425638" cy="1596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Test actual field-level CRM availability and maintain granular reconciliation logs between systems.</a:t>
            </a:r>
            <a:endParaRPr/>
          </a:p>
        </p:txBody>
      </p:sp>
      <p:sp>
        <p:nvSpPr>
          <p:cNvPr id="148" name="Google Shape;148;p15"/>
          <p:cNvSpPr txBox="1"/>
          <p:nvPr/>
        </p:nvSpPr>
        <p:spPr>
          <a:xfrm>
            <a:off x="1049431" y="2662131"/>
            <a:ext cx="287402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Explicit Product Mapping</a:t>
            </a:r>
            <a:endParaRPr/>
          </a:p>
        </p:txBody>
      </p:sp>
      <p:sp>
        <p:nvSpPr>
          <p:cNvPr id="149" name="Google Shape;149;p15"/>
          <p:cNvSpPr txBox="1"/>
          <p:nvPr/>
        </p:nvSpPr>
        <p:spPr>
          <a:xfrm>
            <a:off x="4871757" y="2639720"/>
            <a:ext cx="2760345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State Sync &amp; Pathways</a:t>
            </a:r>
            <a:endParaRPr/>
          </a:p>
        </p:txBody>
      </p:sp>
      <p:sp>
        <p:nvSpPr>
          <p:cNvPr id="150" name="Google Shape;150;p15"/>
          <p:cNvSpPr txBox="1"/>
          <p:nvPr/>
        </p:nvSpPr>
        <p:spPr>
          <a:xfrm>
            <a:off x="8717056" y="2639720"/>
            <a:ext cx="2790348" cy="552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ID-Level Reconciliation</a:t>
            </a:r>
            <a:endParaRPr/>
          </a:p>
        </p:txBody>
      </p:sp>
      <p:pic>
        <p:nvPicPr>
          <p:cNvPr id="5" name="Picture 4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2B928777-9EC8-0606-7C48-190811E14A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513" y="-225425"/>
            <a:ext cx="1514475" cy="14668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"/>
          <p:cNvSpPr/>
          <p:nvPr/>
        </p:nvSpPr>
        <p:spPr>
          <a:xfrm>
            <a:off x="194982" y="2409029"/>
            <a:ext cx="11740403" cy="3489424"/>
          </a:xfrm>
          <a:prstGeom prst="roundRect">
            <a:avLst>
              <a:gd name="adj" fmla="val 4367"/>
            </a:avLst>
          </a:prstGeom>
          <a:solidFill>
            <a:srgbClr val="F0F9FF"/>
          </a:solidFill>
          <a:ln w="9525" cap="flat" cmpd="sng">
            <a:solidFill>
              <a:srgbClr val="BAE6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6310593" y="3616979"/>
            <a:ext cx="2619375" cy="140970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 cap="flat" cmpd="sng">
            <a:solidFill>
              <a:srgbClr val="E0F2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6"/>
          <p:cNvSpPr/>
          <p:nvPr/>
        </p:nvSpPr>
        <p:spPr>
          <a:xfrm>
            <a:off x="9158568" y="3616979"/>
            <a:ext cx="2314575" cy="1409700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 cap="flat" cmpd="sng">
            <a:solidFill>
              <a:srgbClr val="E0F2F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6"/>
          <p:cNvSpPr txBox="1"/>
          <p:nvPr/>
        </p:nvSpPr>
        <p:spPr>
          <a:xfrm>
            <a:off x="312644" y="1054474"/>
            <a:ext cx="11068050" cy="752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77B6"/>
                </a:solidFill>
                <a:latin typeface="Inter"/>
                <a:ea typeface="Inter"/>
                <a:cs typeface="Inter"/>
                <a:sym typeface="Inter"/>
              </a:rPr>
              <a:t> Proven Execution </a:t>
            </a:r>
            <a:endParaRPr/>
          </a:p>
        </p:txBody>
      </p:sp>
      <p:sp>
        <p:nvSpPr>
          <p:cNvPr id="159" name="Google Shape;159;p16"/>
          <p:cNvSpPr txBox="1"/>
          <p:nvPr/>
        </p:nvSpPr>
        <p:spPr>
          <a:xfrm>
            <a:off x="312644" y="1321174"/>
            <a:ext cx="115824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Case Study: PromoMats to Vault CRM Migration</a:t>
            </a:r>
            <a:endParaRPr/>
          </a:p>
        </p:txBody>
      </p:sp>
      <p:sp>
        <p:nvSpPr>
          <p:cNvPr id="160" name="Google Shape;160;p16"/>
          <p:cNvSpPr txBox="1"/>
          <p:nvPr/>
        </p:nvSpPr>
        <p:spPr>
          <a:xfrm>
            <a:off x="690843" y="2641550"/>
            <a:ext cx="4591050" cy="263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Client Success Story</a:t>
            </a:r>
            <a:endParaRPr/>
          </a:p>
        </p:txBody>
      </p:sp>
      <p:sp>
        <p:nvSpPr>
          <p:cNvPr id="161" name="Google Shape;161;p16"/>
          <p:cNvSpPr txBox="1"/>
          <p:nvPr/>
        </p:nvSpPr>
        <p:spPr>
          <a:xfrm>
            <a:off x="685241" y="2927300"/>
            <a:ext cx="6820851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995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>
                <a:solidFill>
                  <a:srgbClr val="0C4A6E"/>
                </a:solidFill>
                <a:latin typeface="Inter"/>
                <a:ea typeface="Inter"/>
                <a:cs typeface="Inter"/>
                <a:sym typeface="Inter"/>
              </a:rPr>
              <a:t>Seamless Content Migration at Scale</a:t>
            </a:r>
            <a:endParaRPr/>
          </a:p>
        </p:txBody>
      </p:sp>
      <p:sp>
        <p:nvSpPr>
          <p:cNvPr id="162" name="Google Shape;162;p16"/>
          <p:cNvSpPr txBox="1"/>
          <p:nvPr/>
        </p:nvSpPr>
        <p:spPr>
          <a:xfrm>
            <a:off x="685240" y="3558909"/>
            <a:ext cx="5375460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Migrated full commercial asset inventory to Vault CRM without loss of historical versioning, document links, or compliance tracking.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6326071" y="3883679"/>
            <a:ext cx="2588418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 b="1" i="0" u="none" strike="noStrike" cap="non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3,366 </a:t>
            </a:r>
            <a:r>
              <a:rPr lang="en-US" sz="15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Documents Migrated</a:t>
            </a:r>
            <a:endParaRPr/>
          </a:p>
        </p:txBody>
      </p:sp>
      <p:sp>
        <p:nvSpPr>
          <p:cNvPr id="164" name="Google Shape;164;p16"/>
          <p:cNvSpPr txBox="1"/>
          <p:nvPr/>
        </p:nvSpPr>
        <p:spPr>
          <a:xfrm>
            <a:off x="9212146" y="3883679"/>
            <a:ext cx="2207418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4200" b="1" i="0" u="none" strike="noStrike" cap="non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47 </a:t>
            </a:r>
            <a:endParaRPr lang="en-US">
              <a:ea typeface="Inter"/>
              <a:sym typeface="Inter"/>
            </a:endParaRPr>
          </a:p>
          <a:p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Products Mapped</a:t>
            </a:r>
            <a:endParaRPr/>
          </a:p>
        </p:txBody>
      </p:sp>
      <p:pic>
        <p:nvPicPr>
          <p:cNvPr id="3" name="Picture 2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F6426304-33E2-8FF0-FEAD-F91F41D9F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13" y="-225425"/>
            <a:ext cx="1514475" cy="1466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"/>
          <p:cNvSpPr/>
          <p:nvPr/>
        </p:nvSpPr>
        <p:spPr>
          <a:xfrm>
            <a:off x="307040" y="2313455"/>
            <a:ext cx="11331389" cy="1000125"/>
          </a:xfrm>
          <a:prstGeom prst="roundRect">
            <a:avLst>
              <a:gd name="adj" fmla="val 7619"/>
            </a:avLst>
          </a:prstGeom>
          <a:solidFill>
            <a:srgbClr val="F0F9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7"/>
          <p:cNvSpPr/>
          <p:nvPr/>
        </p:nvSpPr>
        <p:spPr>
          <a:xfrm>
            <a:off x="295835" y="3304055"/>
            <a:ext cx="10972800" cy="9525"/>
          </a:xfrm>
          <a:prstGeom prst="rect">
            <a:avLst/>
          </a:prstGeom>
          <a:solidFill>
            <a:srgbClr val="BAE6F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/>
          <p:nvPr/>
        </p:nvSpPr>
        <p:spPr>
          <a:xfrm>
            <a:off x="295835" y="2313455"/>
            <a:ext cx="10972800" cy="9525"/>
          </a:xfrm>
          <a:prstGeom prst="rect">
            <a:avLst/>
          </a:prstGeom>
          <a:solidFill>
            <a:srgbClr val="BAE6F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295835" y="2307852"/>
            <a:ext cx="57150" cy="1000125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7"/>
          <p:cNvSpPr/>
          <p:nvPr/>
        </p:nvSpPr>
        <p:spPr>
          <a:xfrm>
            <a:off x="161365" y="3619500"/>
            <a:ext cx="6965900" cy="3181350"/>
          </a:xfrm>
          <a:prstGeom prst="roundRect">
            <a:avLst>
              <a:gd name="adj" fmla="val 3592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/>
          <p:nvPr/>
        </p:nvSpPr>
        <p:spPr>
          <a:xfrm>
            <a:off x="7842200" y="3451412"/>
            <a:ext cx="3880273" cy="3366247"/>
          </a:xfrm>
          <a:prstGeom prst="roundRect">
            <a:avLst>
              <a:gd name="adj" fmla="val 3592"/>
            </a:avLst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Google Shape;176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031" y="3880316"/>
            <a:ext cx="25717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649" y="4358528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86872" y="4313705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649" y="4720478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86872" y="4675655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649" y="5082428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86872" y="5037605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9649" y="5393952"/>
            <a:ext cx="171450" cy="17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86872" y="5399555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7"/>
          <p:cNvSpPr txBox="1"/>
          <p:nvPr/>
        </p:nvSpPr>
        <p:spPr>
          <a:xfrm>
            <a:off x="295835" y="970430"/>
            <a:ext cx="11068050" cy="1076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77B6"/>
                </a:solidFill>
                <a:latin typeface="Inter"/>
                <a:ea typeface="Inter"/>
                <a:cs typeface="Inter"/>
                <a:sym typeface="Inter"/>
              </a:rPr>
              <a:t> Analytics Strategy 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295835" y="1237130"/>
            <a:ext cx="115824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What is the Data Intelligence Platform?</a:t>
            </a:r>
            <a:endParaRPr/>
          </a:p>
        </p:txBody>
      </p:sp>
      <p:sp>
        <p:nvSpPr>
          <p:cNvPr id="187" name="Google Shape;187;p17"/>
          <p:cNvSpPr txBox="1"/>
          <p:nvPr/>
        </p:nvSpPr>
        <p:spPr>
          <a:xfrm>
            <a:off x="295835" y="1799105"/>
            <a:ext cx="11582400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Transforming Reporting Through Automation and Intelligence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581585" y="2513480"/>
            <a:ext cx="10544175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1" i="0" u="none" strike="noStrike" cap="non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The Data Intelligence Platform</a:t>
            </a:r>
            <a:r>
              <a:rPr lang="en-US" sz="1575" b="0" i="0" u="none" strike="noStrike" cap="non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 is a centralized analytics ecosystem that helps organizations collect, standardize, and transform data into trusted business insights.</a:t>
            </a:r>
            <a:endParaRPr/>
          </a:p>
        </p:txBody>
      </p:sp>
      <p:sp>
        <p:nvSpPr>
          <p:cNvPr id="189" name="Google Shape;189;p17"/>
          <p:cNvSpPr txBox="1"/>
          <p:nvPr/>
        </p:nvSpPr>
        <p:spPr>
          <a:xfrm>
            <a:off x="924485" y="3856505"/>
            <a:ext cx="804760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Core Capabilities</a:t>
            </a:r>
            <a:endParaRPr/>
          </a:p>
        </p:txBody>
      </p:sp>
      <p:sp>
        <p:nvSpPr>
          <p:cNvPr id="190" name="Google Shape;190;p17"/>
          <p:cNvSpPr txBox="1"/>
          <p:nvPr/>
        </p:nvSpPr>
        <p:spPr>
          <a:xfrm>
            <a:off x="8108900" y="3773274"/>
            <a:ext cx="4008499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STRATEGIC GOAL</a:t>
            </a:r>
            <a:endParaRPr/>
          </a:p>
        </p:txBody>
      </p:sp>
      <p:sp>
        <p:nvSpPr>
          <p:cNvPr id="191" name="Google Shape;191;p17"/>
          <p:cNvSpPr txBox="1"/>
          <p:nvPr/>
        </p:nvSpPr>
        <p:spPr>
          <a:xfrm>
            <a:off x="8108900" y="4049499"/>
            <a:ext cx="3467152" cy="643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Scalable &amp; Trusted Reporting</a:t>
            </a:r>
            <a:endParaRPr/>
          </a:p>
        </p:txBody>
      </p:sp>
      <p:sp>
        <p:nvSpPr>
          <p:cNvPr id="192" name="Google Shape;192;p17"/>
          <p:cNvSpPr txBox="1"/>
          <p:nvPr/>
        </p:nvSpPr>
        <p:spPr>
          <a:xfrm>
            <a:off x="8013650" y="4868141"/>
            <a:ext cx="3655033" cy="1772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Create a trusted analytics environment that reduces manual effort, improves data governance, and accelerates decision-making across commercial teams.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193" name="Google Shape;193;p17"/>
          <p:cNvSpPr txBox="1"/>
          <p:nvPr/>
        </p:nvSpPr>
        <p:spPr>
          <a:xfrm>
            <a:off x="838760" y="4285130"/>
            <a:ext cx="29527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Automated Data Ingestion</a:t>
            </a:r>
            <a:endParaRPr/>
          </a:p>
        </p:txBody>
      </p:sp>
      <p:sp>
        <p:nvSpPr>
          <p:cNvPr id="194" name="Google Shape;194;p17"/>
          <p:cNvSpPr txBox="1"/>
          <p:nvPr/>
        </p:nvSpPr>
        <p:spPr>
          <a:xfrm>
            <a:off x="4353572" y="4285130"/>
            <a:ext cx="263128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Interactive Dashboards</a:t>
            </a:r>
            <a:endParaRPr/>
          </a:p>
        </p:txBody>
      </p:sp>
      <p:sp>
        <p:nvSpPr>
          <p:cNvPr id="195" name="Google Shape;195;p17"/>
          <p:cNvSpPr txBox="1"/>
          <p:nvPr/>
        </p:nvSpPr>
        <p:spPr>
          <a:xfrm>
            <a:off x="838760" y="4647080"/>
            <a:ext cx="248840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Centralized Reporting</a:t>
            </a:r>
            <a:endParaRPr/>
          </a:p>
        </p:txBody>
      </p:sp>
      <p:sp>
        <p:nvSpPr>
          <p:cNvPr id="196" name="Google Shape;196;p17"/>
          <p:cNvSpPr txBox="1"/>
          <p:nvPr/>
        </p:nvSpPr>
        <p:spPr>
          <a:xfrm>
            <a:off x="4353572" y="4647080"/>
            <a:ext cx="25479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Data Quality Validation</a:t>
            </a:r>
            <a:endParaRPr/>
          </a:p>
        </p:txBody>
      </p:sp>
      <p:sp>
        <p:nvSpPr>
          <p:cNvPr id="197" name="Google Shape;197;p17"/>
          <p:cNvSpPr txBox="1"/>
          <p:nvPr/>
        </p:nvSpPr>
        <p:spPr>
          <a:xfrm>
            <a:off x="838760" y="5009030"/>
            <a:ext cx="320278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Automated Monthly Reports</a:t>
            </a:r>
            <a:endParaRPr/>
          </a:p>
        </p:txBody>
      </p:sp>
      <p:sp>
        <p:nvSpPr>
          <p:cNvPr id="198" name="Google Shape;198;p17"/>
          <p:cNvSpPr txBox="1"/>
          <p:nvPr/>
        </p:nvSpPr>
        <p:spPr>
          <a:xfrm>
            <a:off x="4353572" y="5009030"/>
            <a:ext cx="250031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Self-Service Analytics</a:t>
            </a:r>
            <a:endParaRPr/>
          </a:p>
        </p:txBody>
      </p:sp>
      <p:sp>
        <p:nvSpPr>
          <p:cNvPr id="199" name="Google Shape;199;p17"/>
          <p:cNvSpPr txBox="1"/>
          <p:nvPr/>
        </p:nvSpPr>
        <p:spPr>
          <a:xfrm>
            <a:off x="838760" y="5370980"/>
            <a:ext cx="286940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Standardized KPI Metrics</a:t>
            </a:r>
            <a:endParaRPr/>
          </a:p>
        </p:txBody>
      </p:sp>
      <p:sp>
        <p:nvSpPr>
          <p:cNvPr id="200" name="Google Shape;200;p17"/>
          <p:cNvSpPr txBox="1"/>
          <p:nvPr/>
        </p:nvSpPr>
        <p:spPr>
          <a:xfrm>
            <a:off x="4353572" y="5370980"/>
            <a:ext cx="2524125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AI Insights Foundation</a:t>
            </a:r>
            <a:endParaRPr/>
          </a:p>
        </p:txBody>
      </p:sp>
      <p:pic>
        <p:nvPicPr>
          <p:cNvPr id="3" name="Picture 2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91E3EA80-A2CE-72AD-5A9C-01B81C00F2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513" y="-225425"/>
            <a:ext cx="1514475" cy="14668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8"/>
          <p:cNvSpPr/>
          <p:nvPr/>
        </p:nvSpPr>
        <p:spPr>
          <a:xfrm>
            <a:off x="609600" y="2115671"/>
            <a:ext cx="3530649" cy="3138768"/>
          </a:xfrm>
          <a:prstGeom prst="roundRect">
            <a:avLst>
              <a:gd name="adj" fmla="val 323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8"/>
          <p:cNvSpPr/>
          <p:nvPr/>
        </p:nvSpPr>
        <p:spPr>
          <a:xfrm>
            <a:off x="4330749" y="2115671"/>
            <a:ext cx="3530649" cy="3138768"/>
          </a:xfrm>
          <a:prstGeom prst="roundRect">
            <a:avLst>
              <a:gd name="adj" fmla="val 323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8"/>
          <p:cNvSpPr/>
          <p:nvPr/>
        </p:nvSpPr>
        <p:spPr>
          <a:xfrm>
            <a:off x="8051899" y="2115671"/>
            <a:ext cx="3530649" cy="3138768"/>
          </a:xfrm>
          <a:prstGeom prst="roundRect">
            <a:avLst>
              <a:gd name="adj" fmla="val 323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8"/>
          <p:cNvSpPr/>
          <p:nvPr/>
        </p:nvSpPr>
        <p:spPr>
          <a:xfrm>
            <a:off x="609600" y="2115671"/>
            <a:ext cx="3530649" cy="38100"/>
          </a:xfrm>
          <a:prstGeom prst="rect">
            <a:avLst/>
          </a:prstGeom>
          <a:solidFill>
            <a:srgbClr val="EF444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8"/>
          <p:cNvSpPr/>
          <p:nvPr/>
        </p:nvSpPr>
        <p:spPr>
          <a:xfrm>
            <a:off x="4130724" y="2115671"/>
            <a:ext cx="9525" cy="313876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8"/>
          <p:cNvSpPr/>
          <p:nvPr/>
        </p:nvSpPr>
        <p:spPr>
          <a:xfrm>
            <a:off x="4330749" y="2115671"/>
            <a:ext cx="3530649" cy="3810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8"/>
          <p:cNvSpPr/>
          <p:nvPr/>
        </p:nvSpPr>
        <p:spPr>
          <a:xfrm>
            <a:off x="4330749" y="2115671"/>
            <a:ext cx="9525" cy="313876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8"/>
          <p:cNvSpPr/>
          <p:nvPr/>
        </p:nvSpPr>
        <p:spPr>
          <a:xfrm>
            <a:off x="7851874" y="2115671"/>
            <a:ext cx="9525" cy="313876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8"/>
          <p:cNvSpPr/>
          <p:nvPr/>
        </p:nvSpPr>
        <p:spPr>
          <a:xfrm>
            <a:off x="8051899" y="2115671"/>
            <a:ext cx="3530649" cy="381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8"/>
          <p:cNvSpPr/>
          <p:nvPr/>
        </p:nvSpPr>
        <p:spPr>
          <a:xfrm>
            <a:off x="8051899" y="2115671"/>
            <a:ext cx="9525" cy="3138768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0" name="Google Shape;22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7725" y="2406183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68874" y="2406183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90024" y="2406183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8"/>
          <p:cNvSpPr txBox="1"/>
          <p:nvPr/>
        </p:nvSpPr>
        <p:spPr>
          <a:xfrm>
            <a:off x="609600" y="858371"/>
            <a:ext cx="1106805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77B6"/>
                </a:solidFill>
                <a:latin typeface="Inter"/>
                <a:ea typeface="Inter"/>
                <a:cs typeface="Inter"/>
                <a:sym typeface="Inter"/>
              </a:rPr>
              <a:t> Platform Implementation </a:t>
            </a:r>
            <a:endParaRPr/>
          </a:p>
        </p:txBody>
      </p:sp>
      <p:sp>
        <p:nvSpPr>
          <p:cNvPr id="224" name="Google Shape;224;p18"/>
          <p:cNvSpPr txBox="1"/>
          <p:nvPr/>
        </p:nvSpPr>
        <p:spPr>
          <a:xfrm>
            <a:off x="609600" y="1125071"/>
            <a:ext cx="115824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Automating the Monthly Reporting Process</a:t>
            </a:r>
            <a:endParaRPr/>
          </a:p>
        </p:txBody>
      </p:sp>
      <p:sp>
        <p:nvSpPr>
          <p:cNvPr id="225" name="Google Shape;225;p18"/>
          <p:cNvSpPr txBox="1"/>
          <p:nvPr/>
        </p:nvSpPr>
        <p:spPr>
          <a:xfrm>
            <a:off x="609600" y="1648946"/>
            <a:ext cx="11582400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From Manual Effort to Automated Insights</a:t>
            </a:r>
            <a:endParaRPr/>
          </a:p>
        </p:txBody>
      </p:sp>
      <p:sp>
        <p:nvSpPr>
          <p:cNvPr id="226" name="Google Shape;226;p18"/>
          <p:cNvSpPr txBox="1"/>
          <p:nvPr/>
        </p:nvSpPr>
        <p:spPr>
          <a:xfrm>
            <a:off x="1152525" y="2382371"/>
            <a:ext cx="3688859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The Challenge</a:t>
            </a:r>
            <a:endParaRPr/>
          </a:p>
        </p:txBody>
      </p:sp>
      <p:sp>
        <p:nvSpPr>
          <p:cNvPr id="227" name="Google Shape;227;p18"/>
          <p:cNvSpPr txBox="1"/>
          <p:nvPr/>
        </p:nvSpPr>
        <p:spPr>
          <a:xfrm>
            <a:off x="4930824" y="2382371"/>
            <a:ext cx="3628851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Platform Solution</a:t>
            </a:r>
            <a:endParaRPr/>
          </a:p>
        </p:txBody>
      </p:sp>
      <p:sp>
        <p:nvSpPr>
          <p:cNvPr id="228" name="Google Shape;228;p18"/>
          <p:cNvSpPr txBox="1"/>
          <p:nvPr/>
        </p:nvSpPr>
        <p:spPr>
          <a:xfrm>
            <a:off x="8594824" y="2382371"/>
            <a:ext cx="359717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Business Benefits</a:t>
            </a:r>
            <a:endParaRPr/>
          </a:p>
        </p:txBody>
      </p:sp>
      <p:sp>
        <p:nvSpPr>
          <p:cNvPr id="229" name="Google Shape;229;p18"/>
          <p:cNvSpPr txBox="1"/>
          <p:nvPr/>
        </p:nvSpPr>
        <p:spPr>
          <a:xfrm>
            <a:off x="847725" y="2791946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Scattered data platforms</a:t>
            </a:r>
            <a:endParaRPr/>
          </a:p>
        </p:txBody>
      </p:sp>
      <p:sp>
        <p:nvSpPr>
          <p:cNvPr id="230" name="Google Shape;230;p18"/>
          <p:cNvSpPr txBox="1"/>
          <p:nvPr/>
        </p:nvSpPr>
        <p:spPr>
          <a:xfrm>
            <a:off x="847725" y="3168629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Manual monthly collection</a:t>
            </a:r>
            <a:endParaRPr/>
          </a:p>
        </p:txBody>
      </p:sp>
      <p:sp>
        <p:nvSpPr>
          <p:cNvPr id="231" name="Google Shape;231;p18"/>
          <p:cNvSpPr txBox="1"/>
          <p:nvPr/>
        </p:nvSpPr>
        <p:spPr>
          <a:xfrm>
            <a:off x="847725" y="3545313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Slow report creation</a:t>
            </a:r>
            <a:endParaRPr/>
          </a:p>
        </p:txBody>
      </p:sp>
      <p:sp>
        <p:nvSpPr>
          <p:cNvPr id="232" name="Google Shape;232;p18"/>
          <p:cNvSpPr txBox="1"/>
          <p:nvPr/>
        </p:nvSpPr>
        <p:spPr>
          <a:xfrm>
            <a:off x="847725" y="3921997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Inconsistent metrics</a:t>
            </a:r>
            <a:endParaRPr/>
          </a:p>
        </p:txBody>
      </p:sp>
      <p:sp>
        <p:nvSpPr>
          <p:cNvPr id="233" name="Google Shape;233;p18"/>
          <p:cNvSpPr txBox="1"/>
          <p:nvPr/>
        </p:nvSpPr>
        <p:spPr>
          <a:xfrm>
            <a:off x="847725" y="4298681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Delayed performance visibility</a:t>
            </a:r>
            <a:endParaRPr/>
          </a:p>
        </p:txBody>
      </p:sp>
      <p:sp>
        <p:nvSpPr>
          <p:cNvPr id="234" name="Google Shape;234;p18"/>
          <p:cNvSpPr txBox="1"/>
          <p:nvPr/>
        </p:nvSpPr>
        <p:spPr>
          <a:xfrm>
            <a:off x="4568874" y="2791946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Automated data ingestion</a:t>
            </a:r>
            <a:endParaRPr/>
          </a:p>
        </p:txBody>
      </p:sp>
      <p:sp>
        <p:nvSpPr>
          <p:cNvPr id="235" name="Google Shape;235;p18"/>
          <p:cNvSpPr txBox="1"/>
          <p:nvPr/>
        </p:nvSpPr>
        <p:spPr>
          <a:xfrm>
            <a:off x="4568874" y="3168629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Standardized KPI logic</a:t>
            </a:r>
            <a:endParaRPr/>
          </a:p>
        </p:txBody>
      </p:sp>
      <p:sp>
        <p:nvSpPr>
          <p:cNvPr id="236" name="Google Shape;236;p18"/>
          <p:cNvSpPr txBox="1"/>
          <p:nvPr/>
        </p:nvSpPr>
        <p:spPr>
          <a:xfrm>
            <a:off x="4568874" y="3545313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Automated report refreshes</a:t>
            </a:r>
            <a:endParaRPr/>
          </a:p>
        </p:txBody>
      </p:sp>
      <p:sp>
        <p:nvSpPr>
          <p:cNvPr id="237" name="Google Shape;237;p18"/>
          <p:cNvSpPr txBox="1"/>
          <p:nvPr/>
        </p:nvSpPr>
        <p:spPr>
          <a:xfrm>
            <a:off x="4568874" y="3921997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Interactive Power BI dashboards</a:t>
            </a:r>
            <a:endParaRPr/>
          </a:p>
        </p:txBody>
      </p:sp>
      <p:sp>
        <p:nvSpPr>
          <p:cNvPr id="238" name="Google Shape;238;p18"/>
          <p:cNvSpPr txBox="1"/>
          <p:nvPr/>
        </p:nvSpPr>
        <p:spPr>
          <a:xfrm>
            <a:off x="4568874" y="4298681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Centralized trusted repository</a:t>
            </a:r>
            <a:endParaRPr/>
          </a:p>
        </p:txBody>
      </p:sp>
      <p:sp>
        <p:nvSpPr>
          <p:cNvPr id="239" name="Google Shape;239;p18"/>
          <p:cNvSpPr txBox="1"/>
          <p:nvPr/>
        </p:nvSpPr>
        <p:spPr>
          <a:xfrm>
            <a:off x="8290024" y="2791946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Reduced analyst effort</a:t>
            </a:r>
            <a:endParaRPr/>
          </a:p>
        </p:txBody>
      </p:sp>
      <p:sp>
        <p:nvSpPr>
          <p:cNvPr id="240" name="Google Shape;240;p18"/>
          <p:cNvSpPr txBox="1"/>
          <p:nvPr/>
        </p:nvSpPr>
        <p:spPr>
          <a:xfrm>
            <a:off x="8290024" y="3168629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Faster delivery cycles</a:t>
            </a:r>
            <a:endParaRPr/>
          </a:p>
        </p:txBody>
      </p:sp>
      <p:sp>
        <p:nvSpPr>
          <p:cNvPr id="241" name="Google Shape;241;p18"/>
          <p:cNvSpPr txBox="1"/>
          <p:nvPr/>
        </p:nvSpPr>
        <p:spPr>
          <a:xfrm>
            <a:off x="8290024" y="3545313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Improved data accuracy</a:t>
            </a:r>
            <a:endParaRPr/>
          </a:p>
        </p:txBody>
      </p:sp>
      <p:sp>
        <p:nvSpPr>
          <p:cNvPr id="242" name="Google Shape;242;p18"/>
          <p:cNvSpPr txBox="1"/>
          <p:nvPr/>
        </p:nvSpPr>
        <p:spPr>
          <a:xfrm>
            <a:off x="8290024" y="3921997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Increased stakeholder trust</a:t>
            </a:r>
            <a:endParaRPr/>
          </a:p>
        </p:txBody>
      </p:sp>
      <p:sp>
        <p:nvSpPr>
          <p:cNvPr id="243" name="Google Shape;243;p18"/>
          <p:cNvSpPr txBox="1"/>
          <p:nvPr/>
        </p:nvSpPr>
        <p:spPr>
          <a:xfrm>
            <a:off x="8290024" y="4298681"/>
            <a:ext cx="3817999" cy="262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• Multi-brand scalability</a:t>
            </a:r>
            <a:endParaRPr/>
          </a:p>
        </p:txBody>
      </p:sp>
      <p:pic>
        <p:nvPicPr>
          <p:cNvPr id="3" name="Picture 2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01EEE540-3971-1D94-2F5A-7AA8A42D0F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513" y="-225425"/>
            <a:ext cx="1514475" cy="146685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"/>
          <p:cNvSpPr/>
          <p:nvPr/>
        </p:nvSpPr>
        <p:spPr>
          <a:xfrm>
            <a:off x="609600" y="5524500"/>
            <a:ext cx="10972800" cy="800100"/>
          </a:xfrm>
          <a:prstGeom prst="roundRect">
            <a:avLst>
              <a:gd name="adj" fmla="val 9523"/>
            </a:avLst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9"/>
          <p:cNvSpPr/>
          <p:nvPr/>
        </p:nvSpPr>
        <p:spPr>
          <a:xfrm>
            <a:off x="609600" y="2282638"/>
            <a:ext cx="5353050" cy="2889998"/>
          </a:xfrm>
          <a:prstGeom prst="roundRect">
            <a:avLst>
              <a:gd name="adj" fmla="val 3296"/>
            </a:avLst>
          </a:prstGeom>
          <a:solidFill>
            <a:srgbClr val="F8FAFC"/>
          </a:solidFill>
          <a:ln w="9525" cap="flat" cmpd="sng">
            <a:solidFill>
              <a:srgbClr val="E2E8F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9"/>
          <p:cNvSpPr/>
          <p:nvPr/>
        </p:nvSpPr>
        <p:spPr>
          <a:xfrm>
            <a:off x="6229350" y="2282638"/>
            <a:ext cx="5353050" cy="2889998"/>
          </a:xfrm>
          <a:prstGeom prst="roundRect">
            <a:avLst>
              <a:gd name="adj" fmla="val 3296"/>
            </a:avLst>
          </a:prstGeom>
          <a:solidFill>
            <a:srgbClr val="F0F9FF"/>
          </a:solidFill>
          <a:ln w="9525" cap="flat" cmpd="sng">
            <a:solidFill>
              <a:srgbClr val="BAE6F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825" y="3282763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825" y="3644713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825" y="4006663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825" y="4368613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5825" y="4730563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05575" y="3282763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05575" y="3644713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05575" y="4006663"/>
            <a:ext cx="19050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05575" y="4368613"/>
            <a:ext cx="21907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505575" y="4730563"/>
            <a:ext cx="190500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19"/>
          <p:cNvSpPr txBox="1"/>
          <p:nvPr/>
        </p:nvSpPr>
        <p:spPr>
          <a:xfrm>
            <a:off x="609600" y="987238"/>
            <a:ext cx="1106805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077B6"/>
                </a:solidFill>
                <a:latin typeface="Inter"/>
                <a:ea typeface="Inter"/>
                <a:cs typeface="Inter"/>
                <a:sym typeface="Inter"/>
              </a:rPr>
              <a:t> Long-Term Horizon </a:t>
            </a:r>
            <a:endParaRPr/>
          </a:p>
        </p:txBody>
      </p:sp>
      <p:sp>
        <p:nvSpPr>
          <p:cNvPr id="262" name="Google Shape;262;p19"/>
          <p:cNvSpPr txBox="1"/>
          <p:nvPr/>
        </p:nvSpPr>
        <p:spPr>
          <a:xfrm>
            <a:off x="609600" y="1253938"/>
            <a:ext cx="11582400" cy="485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5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Beyond Reporting: Building an AI-Ready Future</a:t>
            </a:r>
            <a:endParaRPr/>
          </a:p>
        </p:txBody>
      </p:sp>
      <p:sp>
        <p:nvSpPr>
          <p:cNvPr id="263" name="Google Shape;263;p19"/>
          <p:cNvSpPr txBox="1"/>
          <p:nvPr/>
        </p:nvSpPr>
        <p:spPr>
          <a:xfrm>
            <a:off x="609600" y="1777813"/>
            <a:ext cx="11582400" cy="238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75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Creating a Foundation for Smarter Decision Making</a:t>
            </a:r>
            <a:endParaRPr/>
          </a:p>
        </p:txBody>
      </p:sp>
      <p:sp>
        <p:nvSpPr>
          <p:cNvPr id="264" name="Google Shape;264;p19"/>
          <p:cNvSpPr txBox="1"/>
          <p:nvPr/>
        </p:nvSpPr>
        <p:spPr>
          <a:xfrm>
            <a:off x="838200" y="5695950"/>
            <a:ext cx="863917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Key Takeaway: The Data Intelligence Platform is a scalable foundation that automates reporting, improves data trust, and prepares organizations for AI decision-making.</a:t>
            </a:r>
            <a:endParaRPr/>
          </a:p>
        </p:txBody>
      </p:sp>
      <p:sp>
        <p:nvSpPr>
          <p:cNvPr id="265" name="Google Shape;265;p19"/>
          <p:cNvSpPr txBox="1"/>
          <p:nvPr/>
        </p:nvSpPr>
        <p:spPr>
          <a:xfrm>
            <a:off x="9572625" y="5843587"/>
            <a:ext cx="2226468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STRATEGIC ADVANTAGE</a:t>
            </a:r>
            <a:endParaRPr/>
          </a:p>
        </p:txBody>
      </p:sp>
      <p:sp>
        <p:nvSpPr>
          <p:cNvPr id="266" name="Google Shape;266;p19"/>
          <p:cNvSpPr txBox="1"/>
          <p:nvPr/>
        </p:nvSpPr>
        <p:spPr>
          <a:xfrm>
            <a:off x="885825" y="2558863"/>
            <a:ext cx="6000750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16A34A"/>
                </a:solidFill>
                <a:latin typeface="Inter"/>
                <a:ea typeface="Inter"/>
                <a:cs typeface="Inter"/>
                <a:sym typeface="Inter"/>
              </a:rPr>
              <a:t>PHASE 1: FOUNDATION</a:t>
            </a:r>
            <a:endParaRPr/>
          </a:p>
        </p:txBody>
      </p:sp>
      <p:sp>
        <p:nvSpPr>
          <p:cNvPr id="267" name="Google Shape;267;p19"/>
          <p:cNvSpPr txBox="1"/>
          <p:nvPr/>
        </p:nvSpPr>
        <p:spPr>
          <a:xfrm>
            <a:off x="885825" y="2835088"/>
            <a:ext cx="630078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Current Capabilities</a:t>
            </a:r>
            <a:endParaRPr/>
          </a:p>
        </p:txBody>
      </p:sp>
      <p:sp>
        <p:nvSpPr>
          <p:cNvPr id="268" name="Google Shape;268;p19"/>
          <p:cNvSpPr txBox="1"/>
          <p:nvPr/>
        </p:nvSpPr>
        <p:spPr>
          <a:xfrm>
            <a:off x="6505575" y="2558863"/>
            <a:ext cx="5686425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284C7"/>
                </a:solidFill>
                <a:latin typeface="Inter"/>
                <a:ea typeface="Inter"/>
                <a:cs typeface="Inter"/>
                <a:sym typeface="Inter"/>
              </a:rPr>
              <a:t>PHASE 2: INNOVATION</a:t>
            </a:r>
            <a:endParaRPr/>
          </a:p>
        </p:txBody>
      </p:sp>
      <p:sp>
        <p:nvSpPr>
          <p:cNvPr id="269" name="Google Shape;269;p19"/>
          <p:cNvSpPr txBox="1"/>
          <p:nvPr/>
        </p:nvSpPr>
        <p:spPr>
          <a:xfrm>
            <a:off x="6505575" y="2835088"/>
            <a:ext cx="5686425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Inter"/>
                <a:ea typeface="Inter"/>
                <a:cs typeface="Inter"/>
                <a:sym typeface="Inter"/>
              </a:rPr>
              <a:t>Future AI Capabilities</a:t>
            </a:r>
            <a:endParaRPr/>
          </a:p>
        </p:txBody>
      </p:sp>
      <p:sp>
        <p:nvSpPr>
          <p:cNvPr id="270" name="Google Shape;270;p19"/>
          <p:cNvSpPr txBox="1"/>
          <p:nvPr/>
        </p:nvSpPr>
        <p:spPr>
          <a:xfrm>
            <a:off x="1152525" y="3263713"/>
            <a:ext cx="3417093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Automated Monthly Reporting</a:t>
            </a:r>
            <a:endParaRPr/>
          </a:p>
        </p:txBody>
      </p:sp>
      <p:sp>
        <p:nvSpPr>
          <p:cNvPr id="271" name="Google Shape;271;p19"/>
          <p:cNvSpPr txBox="1"/>
          <p:nvPr/>
        </p:nvSpPr>
        <p:spPr>
          <a:xfrm>
            <a:off x="1152525" y="3625663"/>
            <a:ext cx="27384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Centralized Dashboards</a:t>
            </a:r>
            <a:endParaRPr/>
          </a:p>
        </p:txBody>
      </p:sp>
      <p:sp>
        <p:nvSpPr>
          <p:cNvPr id="272" name="Google Shape;272;p19"/>
          <p:cNvSpPr txBox="1"/>
          <p:nvPr/>
        </p:nvSpPr>
        <p:spPr>
          <a:xfrm>
            <a:off x="1152525" y="3987613"/>
            <a:ext cx="402431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Standardized Reporting Framework</a:t>
            </a:r>
            <a:endParaRPr/>
          </a:p>
        </p:txBody>
      </p:sp>
      <p:sp>
        <p:nvSpPr>
          <p:cNvPr id="273" name="Google Shape;273;p19"/>
          <p:cNvSpPr txBox="1"/>
          <p:nvPr/>
        </p:nvSpPr>
        <p:spPr>
          <a:xfrm>
            <a:off x="1152525" y="4349563"/>
            <a:ext cx="3048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Data Quality &amp; Governance</a:t>
            </a:r>
            <a:endParaRPr/>
          </a:p>
        </p:txBody>
      </p:sp>
      <p:sp>
        <p:nvSpPr>
          <p:cNvPr id="274" name="Google Shape;274;p19"/>
          <p:cNvSpPr txBox="1"/>
          <p:nvPr/>
        </p:nvSpPr>
        <p:spPr>
          <a:xfrm>
            <a:off x="1152525" y="4711513"/>
            <a:ext cx="250031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334155"/>
                </a:solidFill>
                <a:latin typeface="Inter"/>
                <a:ea typeface="Inter"/>
                <a:cs typeface="Inter"/>
                <a:sym typeface="Inter"/>
              </a:rPr>
              <a:t>Self-Service Analytics</a:t>
            </a:r>
            <a:endParaRPr/>
          </a:p>
        </p:txBody>
      </p:sp>
      <p:sp>
        <p:nvSpPr>
          <p:cNvPr id="275" name="Google Shape;275;p19"/>
          <p:cNvSpPr txBox="1"/>
          <p:nvPr/>
        </p:nvSpPr>
        <p:spPr>
          <a:xfrm>
            <a:off x="6819900" y="3263713"/>
            <a:ext cx="458390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AI-Powered Insights &amp; Next-Best-Action</a:t>
            </a:r>
            <a:endParaRPr/>
          </a:p>
        </p:txBody>
      </p:sp>
      <p:sp>
        <p:nvSpPr>
          <p:cNvPr id="276" name="Google Shape;276;p19"/>
          <p:cNvSpPr txBox="1"/>
          <p:nvPr/>
        </p:nvSpPr>
        <p:spPr>
          <a:xfrm>
            <a:off x="6838950" y="3625663"/>
            <a:ext cx="36909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Natural Language Data Querying</a:t>
            </a:r>
            <a:endParaRPr/>
          </a:p>
        </p:txBody>
      </p:sp>
      <p:sp>
        <p:nvSpPr>
          <p:cNvPr id="277" name="Google Shape;277;p19"/>
          <p:cNvSpPr txBox="1"/>
          <p:nvPr/>
        </p:nvSpPr>
        <p:spPr>
          <a:xfrm>
            <a:off x="6791325" y="3987613"/>
            <a:ext cx="38814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Predictive Analytics &amp; Forecasting</a:t>
            </a:r>
            <a:endParaRPr/>
          </a:p>
        </p:txBody>
      </p:sp>
      <p:sp>
        <p:nvSpPr>
          <p:cNvPr id="278" name="Google Shape;278;p19"/>
          <p:cNvSpPr txBox="1"/>
          <p:nvPr/>
        </p:nvSpPr>
        <p:spPr>
          <a:xfrm>
            <a:off x="6819900" y="4349563"/>
            <a:ext cx="46434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Cross-Channel Performance Intelligence</a:t>
            </a:r>
            <a:endParaRPr/>
          </a:p>
        </p:txBody>
      </p:sp>
      <p:sp>
        <p:nvSpPr>
          <p:cNvPr id="279" name="Google Shape;279;p19"/>
          <p:cNvSpPr txBox="1"/>
          <p:nvPr/>
        </p:nvSpPr>
        <p:spPr>
          <a:xfrm>
            <a:off x="6791325" y="4711513"/>
            <a:ext cx="4262437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0369A1"/>
                </a:solidFill>
                <a:latin typeface="Inter"/>
                <a:ea typeface="Inter"/>
                <a:cs typeface="Inter"/>
                <a:sym typeface="Inter"/>
              </a:rPr>
              <a:t>Advanced Business Decision Support</a:t>
            </a:r>
            <a:endParaRPr/>
          </a:p>
        </p:txBody>
      </p:sp>
      <p:pic>
        <p:nvPicPr>
          <p:cNvPr id="3" name="Picture 2" descr="A blue and green pill with a black background&#10;&#10;AI-generated content may be incorrect.">
            <a:extLst>
              <a:ext uri="{FF2B5EF4-FFF2-40B4-BE49-F238E27FC236}">
                <a16:creationId xmlns:a16="http://schemas.microsoft.com/office/drawing/2014/main" id="{98ABCAFA-1B49-D778-3094-B251F77A1A6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3513" y="-225425"/>
            <a:ext cx="1514475" cy="146685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92F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0"/>
          <p:cNvSpPr/>
          <p:nvPr/>
        </p:nvSpPr>
        <p:spPr>
          <a:xfrm>
            <a:off x="609600" y="5543550"/>
            <a:ext cx="10972800" cy="70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20"/>
          <p:cNvSpPr/>
          <p:nvPr/>
        </p:nvSpPr>
        <p:spPr>
          <a:xfrm>
            <a:off x="609600" y="609600"/>
            <a:ext cx="1666875" cy="276225"/>
          </a:xfrm>
          <a:prstGeom prst="roundRect">
            <a:avLst>
              <a:gd name="adj" fmla="val 13793"/>
            </a:avLst>
          </a:prstGeom>
          <a:solidFill>
            <a:srgbClr val="09304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20"/>
          <p:cNvSpPr/>
          <p:nvPr/>
        </p:nvSpPr>
        <p:spPr>
          <a:xfrm>
            <a:off x="609600" y="3273623"/>
            <a:ext cx="3505200" cy="1905000"/>
          </a:xfrm>
          <a:prstGeom prst="roundRect">
            <a:avLst>
              <a:gd name="adj" fmla="val 6000"/>
            </a:avLst>
          </a:prstGeom>
          <a:solidFill>
            <a:srgbClr val="162539"/>
          </a:solidFill>
          <a:ln w="9525" cap="flat" cmpd="sng">
            <a:solidFill>
              <a:srgbClr val="233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20"/>
          <p:cNvSpPr/>
          <p:nvPr/>
        </p:nvSpPr>
        <p:spPr>
          <a:xfrm>
            <a:off x="4343400" y="3273623"/>
            <a:ext cx="3505200" cy="1905000"/>
          </a:xfrm>
          <a:prstGeom prst="roundRect">
            <a:avLst>
              <a:gd name="adj" fmla="val 6000"/>
            </a:avLst>
          </a:prstGeom>
          <a:solidFill>
            <a:srgbClr val="162539"/>
          </a:solidFill>
          <a:ln w="9525" cap="flat" cmpd="sng">
            <a:solidFill>
              <a:srgbClr val="233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20"/>
          <p:cNvSpPr/>
          <p:nvPr/>
        </p:nvSpPr>
        <p:spPr>
          <a:xfrm>
            <a:off x="8077200" y="3273623"/>
            <a:ext cx="3505200" cy="1905000"/>
          </a:xfrm>
          <a:prstGeom prst="roundRect">
            <a:avLst>
              <a:gd name="adj" fmla="val 6000"/>
            </a:avLst>
          </a:prstGeom>
          <a:solidFill>
            <a:srgbClr val="162539"/>
          </a:solidFill>
          <a:ln w="9525" cap="flat" cmpd="sng">
            <a:solidFill>
              <a:srgbClr val="23304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20"/>
          <p:cNvSpPr/>
          <p:nvPr/>
        </p:nvSpPr>
        <p:spPr>
          <a:xfrm>
            <a:off x="609600" y="5543550"/>
            <a:ext cx="10972800" cy="952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20"/>
          <p:cNvSpPr/>
          <p:nvPr/>
        </p:nvSpPr>
        <p:spPr>
          <a:xfrm>
            <a:off x="8996362" y="5805487"/>
            <a:ext cx="2586037" cy="419100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0"/>
          <p:cNvSpPr txBox="1"/>
          <p:nvPr/>
        </p:nvSpPr>
        <p:spPr>
          <a:xfrm>
            <a:off x="742950" y="666750"/>
            <a:ext cx="1495425" cy="16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B4D8"/>
                </a:solidFill>
                <a:latin typeface="Inter"/>
                <a:ea typeface="Inter"/>
                <a:cs typeface="Inter"/>
                <a:sym typeface="Inter"/>
              </a:rPr>
              <a:t>NEXT STEPS &amp; Q&amp;A</a:t>
            </a:r>
            <a:endParaRPr/>
          </a:p>
        </p:txBody>
      </p:sp>
      <p:sp>
        <p:nvSpPr>
          <p:cNvPr id="292" name="Google Shape;292;p20"/>
          <p:cNvSpPr txBox="1"/>
          <p:nvPr/>
        </p:nvSpPr>
        <p:spPr>
          <a:xfrm>
            <a:off x="609600" y="1076325"/>
            <a:ext cx="11582400" cy="1051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Start Your CRM Migration &amp; Data Intelligence Journey</a:t>
            </a:r>
            <a:endParaRPr/>
          </a:p>
        </p:txBody>
      </p:sp>
      <p:sp>
        <p:nvSpPr>
          <p:cNvPr id="293" name="Google Shape;293;p20"/>
          <p:cNvSpPr txBox="1"/>
          <p:nvPr/>
        </p:nvSpPr>
        <p:spPr>
          <a:xfrm>
            <a:off x="609600" y="2280046"/>
            <a:ext cx="7905750" cy="62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Protect commercial operations, eliminate manual reporting friction, and establish an AI-ready foundation with a focused 5-day assessment.</a:t>
            </a:r>
            <a:endParaRPr/>
          </a:p>
        </p:txBody>
      </p:sp>
      <p:sp>
        <p:nvSpPr>
          <p:cNvPr id="294" name="Google Shape;294;p20"/>
          <p:cNvSpPr txBox="1"/>
          <p:nvPr/>
        </p:nvSpPr>
        <p:spPr>
          <a:xfrm>
            <a:off x="876300" y="3540323"/>
            <a:ext cx="306705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B4D8"/>
                </a:solidFill>
                <a:latin typeface="Inter"/>
                <a:ea typeface="Inter"/>
                <a:cs typeface="Inter"/>
                <a:sym typeface="Inter"/>
              </a:rPr>
              <a:t>Step 01</a:t>
            </a:r>
            <a:endParaRPr/>
          </a:p>
        </p:txBody>
      </p:sp>
      <p:sp>
        <p:nvSpPr>
          <p:cNvPr id="295" name="Google Shape;295;p20"/>
          <p:cNvSpPr txBox="1"/>
          <p:nvPr/>
        </p:nvSpPr>
        <p:spPr>
          <a:xfrm>
            <a:off x="4610100" y="3540323"/>
            <a:ext cx="306705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B4D8"/>
                </a:solidFill>
                <a:latin typeface="Inter"/>
                <a:ea typeface="Inter"/>
                <a:cs typeface="Inter"/>
                <a:sym typeface="Inter"/>
              </a:rPr>
              <a:t>Step 02</a:t>
            </a:r>
            <a:endParaRPr/>
          </a:p>
        </p:txBody>
      </p:sp>
      <p:sp>
        <p:nvSpPr>
          <p:cNvPr id="296" name="Google Shape;296;p20"/>
          <p:cNvSpPr txBox="1"/>
          <p:nvPr/>
        </p:nvSpPr>
        <p:spPr>
          <a:xfrm>
            <a:off x="8343900" y="3540323"/>
            <a:ext cx="306705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i="0" u="none" strike="noStrike" cap="none">
                <a:solidFill>
                  <a:srgbClr val="00B4D8"/>
                </a:solidFill>
                <a:latin typeface="Inter"/>
                <a:ea typeface="Inter"/>
                <a:cs typeface="Inter"/>
                <a:sym typeface="Inter"/>
              </a:rPr>
              <a:t>Step 03</a:t>
            </a:r>
            <a:endParaRPr/>
          </a:p>
        </p:txBody>
      </p:sp>
      <p:sp>
        <p:nvSpPr>
          <p:cNvPr id="297" name="Google Shape;297;p20"/>
          <p:cNvSpPr txBox="1"/>
          <p:nvPr/>
        </p:nvSpPr>
        <p:spPr>
          <a:xfrm>
            <a:off x="609600" y="5781675"/>
            <a:ext cx="3209925" cy="46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Thank You! Any Questions? </a:t>
            </a:r>
            <a:r>
              <a:rPr lang="en-US" sz="1200" b="1" i="0" u="none" strike="noStrike" cap="none">
                <a:solidFill>
                  <a:srgbClr val="64748B"/>
                </a:solidFill>
                <a:latin typeface="Inter"/>
                <a:ea typeface="Inter"/>
                <a:cs typeface="Inter"/>
                <a:sym typeface="Inter"/>
              </a:rPr>
              <a:t>ISmile Technologies &amp; Nashiah Partnership</a:t>
            </a:r>
            <a:endParaRPr/>
          </a:p>
        </p:txBody>
      </p:sp>
      <p:sp>
        <p:nvSpPr>
          <p:cNvPr id="298" name="Google Shape;298;p20"/>
          <p:cNvSpPr txBox="1"/>
          <p:nvPr/>
        </p:nvSpPr>
        <p:spPr>
          <a:xfrm>
            <a:off x="885825" y="3787973"/>
            <a:ext cx="387548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Discovery &amp; Scoping</a:t>
            </a:r>
            <a:endParaRPr/>
          </a:p>
        </p:txBody>
      </p:sp>
      <p:sp>
        <p:nvSpPr>
          <p:cNvPr id="299" name="Google Shape;299;p20"/>
          <p:cNvSpPr txBox="1"/>
          <p:nvPr/>
        </p:nvSpPr>
        <p:spPr>
          <a:xfrm>
            <a:off x="885825" y="4130873"/>
            <a:ext cx="3048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2 stakeholder sessions covering workflows, data architecture, and transition goals.</a:t>
            </a:r>
            <a:endParaRPr/>
          </a:p>
        </p:txBody>
      </p:sp>
      <p:sp>
        <p:nvSpPr>
          <p:cNvPr id="300" name="Google Shape;300;p20"/>
          <p:cNvSpPr txBox="1"/>
          <p:nvPr/>
        </p:nvSpPr>
        <p:spPr>
          <a:xfrm>
            <a:off x="4619625" y="3787973"/>
            <a:ext cx="3875484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Quick Win Delivery</a:t>
            </a:r>
            <a:endParaRPr/>
          </a:p>
        </p:txBody>
      </p:sp>
      <p:sp>
        <p:nvSpPr>
          <p:cNvPr id="301" name="Google Shape;301;p20"/>
          <p:cNvSpPr txBox="1"/>
          <p:nvPr/>
        </p:nvSpPr>
        <p:spPr>
          <a:xfrm>
            <a:off x="4619625" y="4130873"/>
            <a:ext cx="3048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Complete 1 deliverable: Data Quality Cleanse, Report Ingestion, or Integration Audit.</a:t>
            </a:r>
            <a:endParaRPr/>
          </a:p>
        </p:txBody>
      </p:sp>
      <p:sp>
        <p:nvSpPr>
          <p:cNvPr id="302" name="Google Shape;302;p20"/>
          <p:cNvSpPr txBox="1"/>
          <p:nvPr/>
        </p:nvSpPr>
        <p:spPr>
          <a:xfrm>
            <a:off x="8353425" y="3787973"/>
            <a:ext cx="3838575" cy="24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Executive Readout</a:t>
            </a:r>
            <a:endParaRPr/>
          </a:p>
        </p:txBody>
      </p:sp>
      <p:sp>
        <p:nvSpPr>
          <p:cNvPr id="303" name="Google Shape;303;p20"/>
          <p:cNvSpPr txBox="1"/>
          <p:nvPr/>
        </p:nvSpPr>
        <p:spPr>
          <a:xfrm>
            <a:off x="8353425" y="4130873"/>
            <a:ext cx="3048000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Findings, complete audit deliverable, and prioritized roadmap for full execution.</a:t>
            </a:r>
            <a:endParaRPr/>
          </a:p>
        </p:txBody>
      </p:sp>
      <p:sp>
        <p:nvSpPr>
          <p:cNvPr id="304" name="Google Shape;304;p20"/>
          <p:cNvSpPr txBox="1"/>
          <p:nvPr/>
        </p:nvSpPr>
        <p:spPr>
          <a:xfrm>
            <a:off x="9263062" y="5919787"/>
            <a:ext cx="2147887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0A192F"/>
                </a:solidFill>
                <a:latin typeface="Inter"/>
                <a:ea typeface="Inter"/>
                <a:cs typeface="Inter"/>
                <a:sym typeface="Inter"/>
              </a:rPr>
              <a:t>BOOK QUICK WIN SPRINT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CC0AA6722AFA4AA95B83B7C749FAD0" ma:contentTypeVersion="19" ma:contentTypeDescription="Create a new document." ma:contentTypeScope="" ma:versionID="97ff0511ab05dbf649c8c805369ae912">
  <xsd:schema xmlns:xsd="http://www.w3.org/2001/XMLSchema" xmlns:xs="http://www.w3.org/2001/XMLSchema" xmlns:p="http://schemas.microsoft.com/office/2006/metadata/properties" xmlns:ns2="7cbc7352-7d70-482e-b1b3-5fc80966fe47" xmlns:ns3="3cd28c08-3ea9-4c55-b61e-5983bc32feb3" targetNamespace="http://schemas.microsoft.com/office/2006/metadata/properties" ma:root="true" ma:fieldsID="8ea5d155bc4b460d6c2fe6e923e132d1" ns2:_="" ns3:_="">
    <xsd:import namespace="7cbc7352-7d70-482e-b1b3-5fc80966fe47"/>
    <xsd:import namespace="3cd28c08-3ea9-4c55-b61e-5983bc32feb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SalesManager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bc7352-7d70-482e-b1b3-5fc80966f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SalesManager" ma:index="20" nillable="true" ma:displayName="Sales Manager" ma:format="Dropdown" ma:list="UserInfo" ma:SharePointGroup="0" ma:internalName="SalesManag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849b8ec-d4ee-41e0-be99-38fb6ad2ce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d28c08-3ea9-4c55-b61e-5983bc32feb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6a04824-9121-4b72-b57e-40f8b5b48271}" ma:internalName="TaxCatchAll" ma:showField="CatchAllData" ma:web="3cd28c08-3ea9-4c55-b61e-5983bc32fe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7cbc7352-7d70-482e-b1b3-5fc80966fe47" xsi:nil="true"/>
    <SalesManager xmlns="7cbc7352-7d70-482e-b1b3-5fc80966fe47">
      <UserInfo>
        <DisplayName/>
        <AccountId xsi:nil="true"/>
        <AccountType/>
      </UserInfo>
    </SalesManager>
    <SharedWithUsers xmlns="3cd28c08-3ea9-4c55-b61e-5983bc32feb3">
      <UserInfo>
        <DisplayName/>
        <AccountId xsi:nil="true"/>
        <AccountType/>
      </UserInfo>
    </SharedWithUsers>
    <lcf76f155ced4ddcb4097134ff3c332f xmlns="7cbc7352-7d70-482e-b1b3-5fc80966fe47">
      <Terms xmlns="http://schemas.microsoft.com/office/infopath/2007/PartnerControls"/>
    </lcf76f155ced4ddcb4097134ff3c332f>
    <TaxCatchAll xmlns="3cd28c08-3ea9-4c55-b61e-5983bc32feb3" xsi:nil="true"/>
  </documentManagement>
</p:properties>
</file>

<file path=customXml/itemProps1.xml><?xml version="1.0" encoding="utf-8"?>
<ds:datastoreItem xmlns:ds="http://schemas.openxmlformats.org/officeDocument/2006/customXml" ds:itemID="{D605659D-D672-4E1C-B9A5-D8A7452B4EAD}">
  <ds:schemaRefs>
    <ds:schemaRef ds:uri="3cd28c08-3ea9-4c55-b61e-5983bc32feb3"/>
    <ds:schemaRef ds:uri="7cbc7352-7d70-482e-b1b3-5fc80966fe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D135D9D-28F9-4965-BF14-941C3425CA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69B27E-8E4D-42DA-A733-B3286838480E}">
  <ds:schemaRefs>
    <ds:schemaRef ds:uri="3cd28c08-3ea9-4c55-b61e-5983bc32feb3"/>
    <ds:schemaRef ds:uri="7cbc7352-7d70-482e-b1b3-5fc80966fe47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10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cp:revision>6</cp:revision>
  <dcterms:modified xsi:type="dcterms:W3CDTF">2026-10-20T17:33:31Z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0x0101003DCC0AA6722AFA4AA95B83B7C749FAD0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_activity">
    <vt:lpwstr>{"FileActivityType":"9","FileActivityTimeStamp":"2026-10-20T13:57:11.470Z","FileActivityUsersOnPage":[{"DisplayName":"Noha Hossam Zein","Id":"noha.hossam@ismiletechnologies.com"}],"FileActivityNavigationId":null}</vt:lpwstr>
  </property>
  <property fmtid="{D5CDD505-2E9C-101B-9397-08002B2CF9AE}" pid="9" name="TriggerFlowInfo">
    <vt:lpwstr/>
  </property>
</Properties>
</file>